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56"/>
  </p:notesMasterIdLst>
  <p:sldIdLst>
    <p:sldId id="261" r:id="rId6"/>
    <p:sldId id="2147481318" r:id="rId7"/>
    <p:sldId id="262" r:id="rId8"/>
    <p:sldId id="291" r:id="rId9"/>
    <p:sldId id="2147481261" r:id="rId10"/>
    <p:sldId id="2147481353" r:id="rId11"/>
    <p:sldId id="2147481366" r:id="rId12"/>
    <p:sldId id="2147481367" r:id="rId13"/>
    <p:sldId id="2147481374" r:id="rId14"/>
    <p:sldId id="2147481397" r:id="rId15"/>
    <p:sldId id="2147481377" r:id="rId16"/>
    <p:sldId id="2147481375" r:id="rId17"/>
    <p:sldId id="2147481396" r:id="rId18"/>
    <p:sldId id="2147481378" r:id="rId19"/>
    <p:sldId id="2147481380" r:id="rId20"/>
    <p:sldId id="2147481381" r:id="rId21"/>
    <p:sldId id="2147481383" r:id="rId22"/>
    <p:sldId id="2147481385" r:id="rId23"/>
    <p:sldId id="2147481384" r:id="rId24"/>
    <p:sldId id="2147481387" r:id="rId25"/>
    <p:sldId id="2147481386" r:id="rId26"/>
    <p:sldId id="2147481389" r:id="rId27"/>
    <p:sldId id="2147481390" r:id="rId28"/>
    <p:sldId id="2147481391" r:id="rId29"/>
    <p:sldId id="2147481392" r:id="rId30"/>
    <p:sldId id="2147481394" r:id="rId31"/>
    <p:sldId id="2147481393" r:id="rId32"/>
    <p:sldId id="2147481395" r:id="rId33"/>
    <p:sldId id="2147481400" r:id="rId34"/>
    <p:sldId id="2147481398" r:id="rId35"/>
    <p:sldId id="2147481399" r:id="rId36"/>
    <p:sldId id="2147481401" r:id="rId37"/>
    <p:sldId id="2147481402" r:id="rId38"/>
    <p:sldId id="2147481403" r:id="rId39"/>
    <p:sldId id="2147481404" r:id="rId40"/>
    <p:sldId id="2147481407" r:id="rId41"/>
    <p:sldId id="2147481405" r:id="rId42"/>
    <p:sldId id="2147481406" r:id="rId43"/>
    <p:sldId id="2147481408" r:id="rId44"/>
    <p:sldId id="2147481382" r:id="rId45"/>
    <p:sldId id="2147481409" r:id="rId46"/>
    <p:sldId id="268" r:id="rId47"/>
    <p:sldId id="2147481365" r:id="rId48"/>
    <p:sldId id="2147481410" r:id="rId49"/>
    <p:sldId id="2147481411" r:id="rId50"/>
    <p:sldId id="2147481412" r:id="rId51"/>
    <p:sldId id="2147481413" r:id="rId52"/>
    <p:sldId id="2147481414" r:id="rId53"/>
    <p:sldId id="292" r:id="rId54"/>
    <p:sldId id="259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706FD7-416F-4B1D-AE17-76A766E9B526}">
          <p14:sldIdLst>
            <p14:sldId id="261"/>
            <p14:sldId id="2147481318"/>
            <p14:sldId id="262"/>
            <p14:sldId id="291"/>
            <p14:sldId id="2147481261"/>
            <p14:sldId id="2147481353"/>
            <p14:sldId id="2147481366"/>
            <p14:sldId id="2147481367"/>
            <p14:sldId id="2147481374"/>
            <p14:sldId id="2147481397"/>
            <p14:sldId id="2147481377"/>
            <p14:sldId id="2147481375"/>
            <p14:sldId id="2147481396"/>
            <p14:sldId id="2147481378"/>
            <p14:sldId id="2147481380"/>
            <p14:sldId id="2147481381"/>
            <p14:sldId id="2147481383"/>
            <p14:sldId id="2147481385"/>
            <p14:sldId id="2147481384"/>
            <p14:sldId id="2147481387"/>
            <p14:sldId id="2147481386"/>
            <p14:sldId id="2147481389"/>
            <p14:sldId id="2147481390"/>
            <p14:sldId id="2147481391"/>
            <p14:sldId id="2147481392"/>
            <p14:sldId id="2147481394"/>
            <p14:sldId id="2147481393"/>
            <p14:sldId id="2147481395"/>
            <p14:sldId id="2147481400"/>
            <p14:sldId id="2147481398"/>
            <p14:sldId id="2147481399"/>
            <p14:sldId id="2147481401"/>
            <p14:sldId id="2147481402"/>
            <p14:sldId id="2147481403"/>
            <p14:sldId id="2147481404"/>
            <p14:sldId id="2147481407"/>
            <p14:sldId id="2147481405"/>
            <p14:sldId id="2147481406"/>
            <p14:sldId id="2147481408"/>
            <p14:sldId id="2147481382"/>
            <p14:sldId id="2147481409"/>
            <p14:sldId id="268"/>
            <p14:sldId id="2147481365"/>
            <p14:sldId id="2147481410"/>
            <p14:sldId id="2147481411"/>
            <p14:sldId id="2147481412"/>
            <p14:sldId id="2147481413"/>
            <p14:sldId id="2147481414"/>
            <p14:sldId id="29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ABE3"/>
    <a:srgbClr val="742774"/>
    <a:srgbClr val="8BDDF3"/>
    <a:srgbClr val="0066FF"/>
    <a:srgbClr val="DFA210"/>
    <a:srgbClr val="F1CA3D"/>
    <a:srgbClr val="F7DB63"/>
    <a:srgbClr val="F2C811"/>
    <a:srgbClr val="0B556A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BF1EB-FC75-4C02-8FC7-DA91D9C29590}" v="40" dt="2024-11-27T07:45:42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VACHALA" userId="76d02b97-1bbd-456c-868a-7dcf11490085" providerId="ADAL" clId="{440BF1EB-FC75-4C02-8FC7-DA91D9C29590}"/>
    <pc:docChg chg="undo redo custSel addSld delSld modSld modSection">
      <pc:chgData name="David VACHALA" userId="76d02b97-1bbd-456c-868a-7dcf11490085" providerId="ADAL" clId="{440BF1EB-FC75-4C02-8FC7-DA91D9C29590}" dt="2024-11-27T11:48:48.390" v="914" actId="47"/>
      <pc:docMkLst>
        <pc:docMk/>
      </pc:docMkLst>
      <pc:sldChg chg="modSp mod">
        <pc:chgData name="David VACHALA" userId="76d02b97-1bbd-456c-868a-7dcf11490085" providerId="ADAL" clId="{440BF1EB-FC75-4C02-8FC7-DA91D9C29590}" dt="2024-11-08T22:41:29.678" v="46" actId="20577"/>
        <pc:sldMkLst>
          <pc:docMk/>
          <pc:sldMk cId="409723674" sldId="259"/>
        </pc:sldMkLst>
        <pc:spChg chg="mod">
          <ac:chgData name="David VACHALA" userId="76d02b97-1bbd-456c-868a-7dcf11490085" providerId="ADAL" clId="{440BF1EB-FC75-4C02-8FC7-DA91D9C29590}" dt="2024-11-08T22:41:29.678" v="46" actId="20577"/>
          <ac:spMkLst>
            <pc:docMk/>
            <pc:sldMk cId="409723674" sldId="259"/>
            <ac:spMk id="32" creationId="{2039521D-5521-4FA9-B27E-40DF9488BA9B}"/>
          </ac:spMkLst>
        </pc:spChg>
        <pc:spChg chg="mod">
          <ac:chgData name="David VACHALA" userId="76d02b97-1bbd-456c-868a-7dcf11490085" providerId="ADAL" clId="{440BF1EB-FC75-4C02-8FC7-DA91D9C29590}" dt="2024-11-08T22:40:48.637" v="28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76d02b97-1bbd-456c-868a-7dcf11490085" providerId="ADAL" clId="{440BF1EB-FC75-4C02-8FC7-DA91D9C29590}" dt="2024-11-08T22:46:28.366" v="120" actId="20577"/>
        <pc:sldMkLst>
          <pc:docMk/>
          <pc:sldMk cId="1743216632" sldId="261"/>
        </pc:sldMkLst>
        <pc:spChg chg="mod">
          <ac:chgData name="David VACHALA" userId="76d02b97-1bbd-456c-868a-7dcf11490085" providerId="ADAL" clId="{440BF1EB-FC75-4C02-8FC7-DA91D9C29590}" dt="2024-11-08T22:40:20.361" v="11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76d02b97-1bbd-456c-868a-7dcf11490085" providerId="ADAL" clId="{440BF1EB-FC75-4C02-8FC7-DA91D9C29590}" dt="2024-11-08T22:44:59.491" v="115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76d02b97-1bbd-456c-868a-7dcf11490085" providerId="ADAL" clId="{440BF1EB-FC75-4C02-8FC7-DA91D9C29590}" dt="2024-11-08T22:44:49.131" v="101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76d02b97-1bbd-456c-868a-7dcf11490085" providerId="ADAL" clId="{440BF1EB-FC75-4C02-8FC7-DA91D9C29590}" dt="2024-11-08T22:43:49.991" v="7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76d02b97-1bbd-456c-868a-7dcf11490085" providerId="ADAL" clId="{440BF1EB-FC75-4C02-8FC7-DA91D9C29590}" dt="2024-11-08T22:46:28.366" v="120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76d02b97-1bbd-456c-868a-7dcf11490085" providerId="ADAL" clId="{440BF1EB-FC75-4C02-8FC7-DA91D9C29590}" dt="2024-11-08T22:45:39.819" v="117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76d02b97-1bbd-456c-868a-7dcf11490085" providerId="ADAL" clId="{440BF1EB-FC75-4C02-8FC7-DA91D9C29590}" dt="2024-11-08T22:46:12.448" v="119"/>
          <ac:picMkLst>
            <pc:docMk/>
            <pc:sldMk cId="1743216632" sldId="261"/>
            <ac:picMk id="76" creationId="{C329057C-A703-4234-8C36-15BC675BA225}"/>
          </ac:picMkLst>
        </pc:picChg>
      </pc:sldChg>
      <pc:sldChg chg="modSp mod">
        <pc:chgData name="David VACHALA" userId="76d02b97-1bbd-456c-868a-7dcf11490085" providerId="ADAL" clId="{440BF1EB-FC75-4C02-8FC7-DA91D9C29590}" dt="2024-11-08T22:48:49.741" v="154" actId="20577"/>
        <pc:sldMkLst>
          <pc:docMk/>
          <pc:sldMk cId="530844445" sldId="2147481261"/>
        </pc:sldMkLst>
        <pc:spChg chg="mod">
          <ac:chgData name="David VACHALA" userId="76d02b97-1bbd-456c-868a-7dcf11490085" providerId="ADAL" clId="{440BF1EB-FC75-4C02-8FC7-DA91D9C29590}" dt="2024-11-08T22:48:49.741" v="154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76d02b97-1bbd-456c-868a-7dcf11490085" providerId="ADAL" clId="{440BF1EB-FC75-4C02-8FC7-DA91D9C29590}" dt="2024-11-08T22:47:54.672" v="143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76d02b97-1bbd-456c-868a-7dcf11490085" providerId="ADAL" clId="{440BF1EB-FC75-4C02-8FC7-DA91D9C29590}" dt="2024-11-08T22:48:14.334" v="153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76d02b97-1bbd-456c-868a-7dcf11490085" providerId="ADAL" clId="{440BF1EB-FC75-4C02-8FC7-DA91D9C29590}" dt="2024-11-08T22:47:32.672" v="140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modSp del mod">
        <pc:chgData name="David VACHALA" userId="76d02b97-1bbd-456c-868a-7dcf11490085" providerId="ADAL" clId="{440BF1EB-FC75-4C02-8FC7-DA91D9C29590}" dt="2024-11-25T17:47:45.791" v="209" actId="47"/>
        <pc:sldMkLst>
          <pc:docMk/>
          <pc:sldMk cId="3171929652" sldId="2147481336"/>
        </pc:sldMkLst>
        <pc:spChg chg="mod">
          <ac:chgData name="David VACHALA" userId="76d02b97-1bbd-456c-868a-7dcf11490085" providerId="ADAL" clId="{440BF1EB-FC75-4C02-8FC7-DA91D9C29590}" dt="2024-11-08T22:51:19.999" v="207"/>
          <ac:spMkLst>
            <pc:docMk/>
            <pc:sldMk cId="3171929652" sldId="2147481336"/>
            <ac:spMk id="8" creationId="{88B82E67-C906-4FA9-BD44-A226DC6C19B0}"/>
          </ac:spMkLst>
        </pc:spChg>
        <pc:spChg chg="mod">
          <ac:chgData name="David VACHALA" userId="76d02b97-1bbd-456c-868a-7dcf11490085" providerId="ADAL" clId="{440BF1EB-FC75-4C02-8FC7-DA91D9C29590}" dt="2024-11-08T22:49:55.888" v="177" actId="20577"/>
          <ac:spMkLst>
            <pc:docMk/>
            <pc:sldMk cId="3171929652" sldId="2147481336"/>
            <ac:spMk id="14" creationId="{6E31850A-D536-41F0-9D96-7836AAC5E502}"/>
          </ac:spMkLst>
        </pc:spChg>
        <pc:spChg chg="mod">
          <ac:chgData name="David VACHALA" userId="76d02b97-1bbd-456c-868a-7dcf11490085" providerId="ADAL" clId="{440BF1EB-FC75-4C02-8FC7-DA91D9C29590}" dt="2024-11-08T22:51:00.818" v="204" actId="20577"/>
          <ac:spMkLst>
            <pc:docMk/>
            <pc:sldMk cId="3171929652" sldId="2147481336"/>
            <ac:spMk id="15" creationId="{039E4815-406A-447F-A41F-26286A4CD799}"/>
          </ac:spMkLst>
        </pc:spChg>
        <pc:picChg chg="mod">
          <ac:chgData name="David VACHALA" userId="76d02b97-1bbd-456c-868a-7dcf11490085" providerId="ADAL" clId="{440BF1EB-FC75-4C02-8FC7-DA91D9C29590}" dt="2024-11-08T22:49:17.534" v="156"/>
          <ac:picMkLst>
            <pc:docMk/>
            <pc:sldMk cId="3171929652" sldId="2147481336"/>
            <ac:picMk id="7" creationId="{B0BD3314-776A-44E8-9050-B1333A393952}"/>
          </ac:picMkLst>
        </pc:picChg>
      </pc:sldChg>
      <pc:sldChg chg="del">
        <pc:chgData name="David VACHALA" userId="76d02b97-1bbd-456c-868a-7dcf11490085" providerId="ADAL" clId="{440BF1EB-FC75-4C02-8FC7-DA91D9C29590}" dt="2024-11-27T11:48:48.390" v="914" actId="47"/>
        <pc:sldMkLst>
          <pc:docMk/>
          <pc:sldMk cId="1783839029" sldId="2147481354"/>
        </pc:sldMkLst>
      </pc:sldChg>
      <pc:sldChg chg="del">
        <pc:chgData name="David VACHALA" userId="76d02b97-1bbd-456c-868a-7dcf11490085" providerId="ADAL" clId="{440BF1EB-FC75-4C02-8FC7-DA91D9C29590}" dt="2024-11-08T22:41:15.285" v="31" actId="47"/>
        <pc:sldMkLst>
          <pc:docMk/>
          <pc:sldMk cId="1099974337" sldId="2147481355"/>
        </pc:sldMkLst>
      </pc:sldChg>
      <pc:sldChg chg="del">
        <pc:chgData name="David VACHALA" userId="76d02b97-1bbd-456c-868a-7dcf11490085" providerId="ADAL" clId="{440BF1EB-FC75-4C02-8FC7-DA91D9C29590}" dt="2024-11-08T22:41:13.255" v="30" actId="47"/>
        <pc:sldMkLst>
          <pc:docMk/>
          <pc:sldMk cId="2194955618" sldId="2147481356"/>
        </pc:sldMkLst>
      </pc:sldChg>
      <pc:sldChg chg="del">
        <pc:chgData name="David VACHALA" userId="76d02b97-1bbd-456c-868a-7dcf11490085" providerId="ADAL" clId="{440BF1EB-FC75-4C02-8FC7-DA91D9C29590}" dt="2024-11-08T22:41:15.752" v="32" actId="47"/>
        <pc:sldMkLst>
          <pc:docMk/>
          <pc:sldMk cId="2110942674" sldId="2147481357"/>
        </pc:sldMkLst>
      </pc:sldChg>
      <pc:sldChg chg="del">
        <pc:chgData name="David VACHALA" userId="76d02b97-1bbd-456c-868a-7dcf11490085" providerId="ADAL" clId="{440BF1EB-FC75-4C02-8FC7-DA91D9C29590}" dt="2024-11-08T22:41:16.082" v="33" actId="47"/>
        <pc:sldMkLst>
          <pc:docMk/>
          <pc:sldMk cId="3463526780" sldId="2147481358"/>
        </pc:sldMkLst>
      </pc:sldChg>
      <pc:sldChg chg="del">
        <pc:chgData name="David VACHALA" userId="76d02b97-1bbd-456c-868a-7dcf11490085" providerId="ADAL" clId="{440BF1EB-FC75-4C02-8FC7-DA91D9C29590}" dt="2024-11-08T22:41:16.968" v="35" actId="47"/>
        <pc:sldMkLst>
          <pc:docMk/>
          <pc:sldMk cId="3199756371" sldId="2147481359"/>
        </pc:sldMkLst>
      </pc:sldChg>
      <pc:sldChg chg="del">
        <pc:chgData name="David VACHALA" userId="76d02b97-1bbd-456c-868a-7dcf11490085" providerId="ADAL" clId="{440BF1EB-FC75-4C02-8FC7-DA91D9C29590}" dt="2024-11-08T22:41:17.375" v="36" actId="47"/>
        <pc:sldMkLst>
          <pc:docMk/>
          <pc:sldMk cId="3514704513" sldId="2147481360"/>
        </pc:sldMkLst>
      </pc:sldChg>
      <pc:sldChg chg="del">
        <pc:chgData name="David VACHALA" userId="76d02b97-1bbd-456c-868a-7dcf11490085" providerId="ADAL" clId="{440BF1EB-FC75-4C02-8FC7-DA91D9C29590}" dt="2024-11-08T22:41:18.386" v="38" actId="47"/>
        <pc:sldMkLst>
          <pc:docMk/>
          <pc:sldMk cId="2158047345" sldId="2147481361"/>
        </pc:sldMkLst>
      </pc:sldChg>
      <pc:sldChg chg="del">
        <pc:chgData name="David VACHALA" userId="76d02b97-1bbd-456c-868a-7dcf11490085" providerId="ADAL" clId="{440BF1EB-FC75-4C02-8FC7-DA91D9C29590}" dt="2024-11-08T22:41:16.287" v="34" actId="47"/>
        <pc:sldMkLst>
          <pc:docMk/>
          <pc:sldMk cId="2184145422" sldId="2147481362"/>
        </pc:sldMkLst>
      </pc:sldChg>
      <pc:sldChg chg="del">
        <pc:chgData name="David VACHALA" userId="76d02b97-1bbd-456c-868a-7dcf11490085" providerId="ADAL" clId="{440BF1EB-FC75-4C02-8FC7-DA91D9C29590}" dt="2024-11-08T22:41:17.852" v="37" actId="47"/>
        <pc:sldMkLst>
          <pc:docMk/>
          <pc:sldMk cId="2741452464" sldId="2147481364"/>
        </pc:sldMkLst>
      </pc:sldChg>
      <pc:sldChg chg="addSp modSp new mod">
        <pc:chgData name="David VACHALA" userId="76d02b97-1bbd-456c-868a-7dcf11490085" providerId="ADAL" clId="{440BF1EB-FC75-4C02-8FC7-DA91D9C29590}" dt="2024-11-25T19:36:01.504" v="480" actId="1076"/>
        <pc:sldMkLst>
          <pc:docMk/>
          <pc:sldMk cId="3021760204" sldId="2147481365"/>
        </pc:sldMkLst>
        <pc:spChg chg="mod">
          <ac:chgData name="David VACHALA" userId="76d02b97-1bbd-456c-868a-7dcf11490085" providerId="ADAL" clId="{440BF1EB-FC75-4C02-8FC7-DA91D9C29590}" dt="2024-11-25T19:18:45.427" v="269" actId="20577"/>
          <ac:spMkLst>
            <pc:docMk/>
            <pc:sldMk cId="3021760204" sldId="2147481365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5T19:19:27.998" v="278" actId="5793"/>
          <ac:spMkLst>
            <pc:docMk/>
            <pc:sldMk cId="3021760204" sldId="2147481365"/>
            <ac:spMk id="3" creationId="{ECDB6094-B5FF-B60D-5EFC-F6A9B2631B67}"/>
          </ac:spMkLst>
        </pc:spChg>
        <pc:spChg chg="add mod">
          <ac:chgData name="David VACHALA" userId="76d02b97-1bbd-456c-868a-7dcf11490085" providerId="ADAL" clId="{440BF1EB-FC75-4C02-8FC7-DA91D9C29590}" dt="2024-11-25T19:36:01.504" v="480" actId="1076"/>
          <ac:spMkLst>
            <pc:docMk/>
            <pc:sldMk cId="3021760204" sldId="2147481365"/>
            <ac:spMk id="6" creationId="{46044E3C-272B-C2D0-BE71-1BAB06B0F40E}"/>
          </ac:spMkLst>
        </pc:spChg>
        <pc:picChg chg="add mod">
          <ac:chgData name="David VACHALA" userId="76d02b97-1bbd-456c-868a-7dcf11490085" providerId="ADAL" clId="{440BF1EB-FC75-4C02-8FC7-DA91D9C29590}" dt="2024-11-25T19:18:58.830" v="274" actId="1076"/>
          <ac:picMkLst>
            <pc:docMk/>
            <pc:sldMk cId="3021760204" sldId="2147481365"/>
            <ac:picMk id="1026" creationId="{D03408CA-805C-1274-7CB0-83A8E3922765}"/>
          </ac:picMkLst>
        </pc:picChg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208847918" sldId="214748136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4177942462" sldId="214748136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205630748" sldId="214748137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779068885" sldId="214748137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461410776" sldId="214748137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636670250" sldId="2147481378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161176145" sldId="2147481380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67345688" sldId="2147481381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188567779" sldId="2147481382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832200997" sldId="2147481383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216513203" sldId="214748138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648861664" sldId="214748138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219697117" sldId="214748138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408526880" sldId="214748138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8317823" sldId="2147481389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678865399" sldId="2147481390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4135401346" sldId="2147481391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363077087" sldId="2147481392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557517957" sldId="2147481393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449099772" sldId="214748139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025746897" sldId="214748139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566130728" sldId="214748139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425843798" sldId="214748139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635293893" sldId="2147481398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595921323" sldId="2147481399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997549388" sldId="2147481400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4078841751" sldId="2147481401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268859993" sldId="2147481402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014230233" sldId="2147481403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2258485177" sldId="2147481404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834266176" sldId="2147481405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926038019" sldId="2147481406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822861164" sldId="2147481407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3666586653" sldId="2147481408"/>
        </pc:sldMkLst>
      </pc:sldChg>
      <pc:sldChg chg="add">
        <pc:chgData name="David VACHALA" userId="76d02b97-1bbd-456c-868a-7dcf11490085" providerId="ADAL" clId="{440BF1EB-FC75-4C02-8FC7-DA91D9C29590}" dt="2024-11-25T17:47:41.451" v="208"/>
        <pc:sldMkLst>
          <pc:docMk/>
          <pc:sldMk cId="1713181318" sldId="2147481409"/>
        </pc:sldMkLst>
      </pc:sldChg>
      <pc:sldChg chg="addSp modSp add mod">
        <pc:chgData name="David VACHALA" userId="76d02b97-1bbd-456c-868a-7dcf11490085" providerId="ADAL" clId="{440BF1EB-FC75-4C02-8FC7-DA91D9C29590}" dt="2024-11-25T19:30:30.343" v="392" actId="20577"/>
        <pc:sldMkLst>
          <pc:docMk/>
          <pc:sldMk cId="1391491995" sldId="2147481410"/>
        </pc:sldMkLst>
        <pc:spChg chg="mod">
          <ac:chgData name="David VACHALA" userId="76d02b97-1bbd-456c-868a-7dcf11490085" providerId="ADAL" clId="{440BF1EB-FC75-4C02-8FC7-DA91D9C29590}" dt="2024-11-25T19:20:36.404" v="353" actId="20577"/>
          <ac:spMkLst>
            <pc:docMk/>
            <pc:sldMk cId="1391491995" sldId="2147481410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5T19:30:30.343" v="392" actId="20577"/>
          <ac:spMkLst>
            <pc:docMk/>
            <pc:sldMk cId="1391491995" sldId="2147481410"/>
            <ac:spMk id="3" creationId="{ECDB6094-B5FF-B60D-5EFC-F6A9B2631B67}"/>
          </ac:spMkLst>
        </pc:spChg>
        <pc:spChg chg="add mod">
          <ac:chgData name="David VACHALA" userId="76d02b97-1bbd-456c-868a-7dcf11490085" providerId="ADAL" clId="{440BF1EB-FC75-4C02-8FC7-DA91D9C29590}" dt="2024-11-25T19:20:52.954" v="357" actId="20577"/>
          <ac:spMkLst>
            <pc:docMk/>
            <pc:sldMk cId="1391491995" sldId="2147481410"/>
            <ac:spMk id="6" creationId="{2BD91CDA-4022-ECF8-C8BA-3841437B6FCB}"/>
          </ac:spMkLst>
        </pc:spChg>
        <pc:picChg chg="add mod">
          <ac:chgData name="David VACHALA" userId="76d02b97-1bbd-456c-868a-7dcf11490085" providerId="ADAL" clId="{440BF1EB-FC75-4C02-8FC7-DA91D9C29590}" dt="2024-11-25T19:20:02.790" v="285" actId="14100"/>
          <ac:picMkLst>
            <pc:docMk/>
            <pc:sldMk cId="1391491995" sldId="2147481410"/>
            <ac:picMk id="2050" creationId="{BEDC4B27-0A5D-86A5-3027-7384AEF4DF67}"/>
          </ac:picMkLst>
        </pc:picChg>
      </pc:sldChg>
      <pc:sldChg chg="addSp modSp add mod">
        <pc:chgData name="David VACHALA" userId="76d02b97-1bbd-456c-868a-7dcf11490085" providerId="ADAL" clId="{440BF1EB-FC75-4C02-8FC7-DA91D9C29590}" dt="2024-11-25T19:35:40.524" v="478" actId="20577"/>
        <pc:sldMkLst>
          <pc:docMk/>
          <pc:sldMk cId="3176312814" sldId="2147481411"/>
        </pc:sldMkLst>
        <pc:spChg chg="mod">
          <ac:chgData name="David VACHALA" userId="76d02b97-1bbd-456c-868a-7dcf11490085" providerId="ADAL" clId="{440BF1EB-FC75-4C02-8FC7-DA91D9C29590}" dt="2024-11-25T19:35:40.524" v="478" actId="20577"/>
          <ac:spMkLst>
            <pc:docMk/>
            <pc:sldMk cId="3176312814" sldId="2147481411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5T19:35:14.107" v="435" actId="20577"/>
          <ac:spMkLst>
            <pc:docMk/>
            <pc:sldMk cId="3176312814" sldId="2147481411"/>
            <ac:spMk id="3" creationId="{ECDB6094-B5FF-B60D-5EFC-F6A9B2631B67}"/>
          </ac:spMkLst>
        </pc:spChg>
        <pc:spChg chg="add mod">
          <ac:chgData name="David VACHALA" userId="76d02b97-1bbd-456c-868a-7dcf11490085" providerId="ADAL" clId="{440BF1EB-FC75-4C02-8FC7-DA91D9C29590}" dt="2024-11-25T19:35:25.510" v="437" actId="1076"/>
          <ac:spMkLst>
            <pc:docMk/>
            <pc:sldMk cId="3176312814" sldId="2147481411"/>
            <ac:spMk id="6" creationId="{15975D47-4CD9-CF40-3113-CA92C5BC494B}"/>
          </ac:spMkLst>
        </pc:spChg>
        <pc:picChg chg="add mod">
          <ac:chgData name="David VACHALA" userId="76d02b97-1bbd-456c-868a-7dcf11490085" providerId="ADAL" clId="{440BF1EB-FC75-4C02-8FC7-DA91D9C29590}" dt="2024-11-25T19:34:22.969" v="397" actId="1076"/>
          <ac:picMkLst>
            <pc:docMk/>
            <pc:sldMk cId="3176312814" sldId="2147481411"/>
            <ac:picMk id="3074" creationId="{C0FAED1A-9922-F097-C9CA-8EB60682D005}"/>
          </ac:picMkLst>
        </pc:picChg>
      </pc:sldChg>
      <pc:sldChg chg="addSp modSp add mod">
        <pc:chgData name="David VACHALA" userId="76d02b97-1bbd-456c-868a-7dcf11490085" providerId="ADAL" clId="{440BF1EB-FC75-4C02-8FC7-DA91D9C29590}" dt="2024-11-25T19:45:14.362" v="539" actId="1076"/>
        <pc:sldMkLst>
          <pc:docMk/>
          <pc:sldMk cId="1020303462" sldId="2147481412"/>
        </pc:sldMkLst>
        <pc:spChg chg="mod">
          <ac:chgData name="David VACHALA" userId="76d02b97-1bbd-456c-868a-7dcf11490085" providerId="ADAL" clId="{440BF1EB-FC75-4C02-8FC7-DA91D9C29590}" dt="2024-11-25T19:44:09.026" v="530" actId="20577"/>
          <ac:spMkLst>
            <pc:docMk/>
            <pc:sldMk cId="1020303462" sldId="2147481412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5T19:44:34.428" v="537" actId="27636"/>
          <ac:spMkLst>
            <pc:docMk/>
            <pc:sldMk cId="1020303462" sldId="2147481412"/>
            <ac:spMk id="3" creationId="{ECDB6094-B5FF-B60D-5EFC-F6A9B2631B67}"/>
          </ac:spMkLst>
        </pc:spChg>
        <pc:spChg chg="add mod">
          <ac:chgData name="David VACHALA" userId="76d02b97-1bbd-456c-868a-7dcf11490085" providerId="ADAL" clId="{440BF1EB-FC75-4C02-8FC7-DA91D9C29590}" dt="2024-11-25T19:45:14.362" v="539" actId="1076"/>
          <ac:spMkLst>
            <pc:docMk/>
            <pc:sldMk cId="1020303462" sldId="2147481412"/>
            <ac:spMk id="6" creationId="{6AAD6E56-8AEB-0E50-7736-EB649BAD57BB}"/>
          </ac:spMkLst>
        </pc:spChg>
        <pc:picChg chg="add mod">
          <ac:chgData name="David VACHALA" userId="76d02b97-1bbd-456c-868a-7dcf11490085" providerId="ADAL" clId="{440BF1EB-FC75-4C02-8FC7-DA91D9C29590}" dt="2024-11-25T19:37:05.334" v="484" actId="1076"/>
          <ac:picMkLst>
            <pc:docMk/>
            <pc:sldMk cId="1020303462" sldId="2147481412"/>
            <ac:picMk id="4098" creationId="{8BC7C347-26C5-2071-BD0B-D4A3287FC46D}"/>
          </ac:picMkLst>
        </pc:picChg>
      </pc:sldChg>
      <pc:sldChg chg="addSp modSp add mod">
        <pc:chgData name="David VACHALA" userId="76d02b97-1bbd-456c-868a-7dcf11490085" providerId="ADAL" clId="{440BF1EB-FC75-4C02-8FC7-DA91D9C29590}" dt="2024-11-27T07:39:31.825" v="844" actId="14100"/>
        <pc:sldMkLst>
          <pc:docMk/>
          <pc:sldMk cId="2499723597" sldId="2147481413"/>
        </pc:sldMkLst>
        <pc:spChg chg="mod">
          <ac:chgData name="David VACHALA" userId="76d02b97-1bbd-456c-868a-7dcf11490085" providerId="ADAL" clId="{440BF1EB-FC75-4C02-8FC7-DA91D9C29590}" dt="2024-11-27T07:38:34.611" v="757" actId="20577"/>
          <ac:spMkLst>
            <pc:docMk/>
            <pc:sldMk cId="2499723597" sldId="2147481413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7T07:39:10.807" v="843" actId="20577"/>
          <ac:spMkLst>
            <pc:docMk/>
            <pc:sldMk cId="2499723597" sldId="2147481413"/>
            <ac:spMk id="3" creationId="{ECDB6094-B5FF-B60D-5EFC-F6A9B2631B67}"/>
          </ac:spMkLst>
        </pc:spChg>
        <pc:spChg chg="add mod">
          <ac:chgData name="David VACHALA" userId="76d02b97-1bbd-456c-868a-7dcf11490085" providerId="ADAL" clId="{440BF1EB-FC75-4C02-8FC7-DA91D9C29590}" dt="2024-11-27T07:39:31.825" v="844" actId="14100"/>
          <ac:spMkLst>
            <pc:docMk/>
            <pc:sldMk cId="2499723597" sldId="2147481413"/>
            <ac:spMk id="6" creationId="{83EA6443-50E8-1129-4E98-522E46621B89}"/>
          </ac:spMkLst>
        </pc:spChg>
        <pc:picChg chg="add mod">
          <ac:chgData name="David VACHALA" userId="76d02b97-1bbd-456c-868a-7dcf11490085" providerId="ADAL" clId="{440BF1EB-FC75-4C02-8FC7-DA91D9C29590}" dt="2024-11-27T07:30:12.795" v="543" actId="1076"/>
          <ac:picMkLst>
            <pc:docMk/>
            <pc:sldMk cId="2499723597" sldId="2147481413"/>
            <ac:picMk id="1026" creationId="{349AA927-44CB-B7F2-6145-CF672B03F3DC}"/>
          </ac:picMkLst>
        </pc:picChg>
      </pc:sldChg>
      <pc:sldChg chg="addSp modSp add mod">
        <pc:chgData name="David VACHALA" userId="76d02b97-1bbd-456c-868a-7dcf11490085" providerId="ADAL" clId="{440BF1EB-FC75-4C02-8FC7-DA91D9C29590}" dt="2024-11-27T07:47:44.732" v="912" actId="20577"/>
        <pc:sldMkLst>
          <pc:docMk/>
          <pc:sldMk cId="441055508" sldId="2147481414"/>
        </pc:sldMkLst>
        <pc:spChg chg="mod">
          <ac:chgData name="David VACHALA" userId="76d02b97-1bbd-456c-868a-7dcf11490085" providerId="ADAL" clId="{440BF1EB-FC75-4C02-8FC7-DA91D9C29590}" dt="2024-11-27T07:45:35.114" v="885" actId="20577"/>
          <ac:spMkLst>
            <pc:docMk/>
            <pc:sldMk cId="441055508" sldId="2147481414"/>
            <ac:spMk id="2" creationId="{1E6400F5-780F-BB05-58D2-4A28851F4530}"/>
          </ac:spMkLst>
        </pc:spChg>
        <pc:spChg chg="mod">
          <ac:chgData name="David VACHALA" userId="76d02b97-1bbd-456c-868a-7dcf11490085" providerId="ADAL" clId="{440BF1EB-FC75-4C02-8FC7-DA91D9C29590}" dt="2024-11-27T07:47:44.732" v="912" actId="20577"/>
          <ac:spMkLst>
            <pc:docMk/>
            <pc:sldMk cId="441055508" sldId="2147481414"/>
            <ac:spMk id="3" creationId="{ECDB6094-B5FF-B60D-5EFC-F6A9B2631B67}"/>
          </ac:spMkLst>
        </pc:spChg>
        <pc:spChg chg="add">
          <ac:chgData name="David VACHALA" userId="76d02b97-1bbd-456c-868a-7dcf11490085" providerId="ADAL" clId="{440BF1EB-FC75-4C02-8FC7-DA91D9C29590}" dt="2024-11-27T07:45:41.046" v="887"/>
          <ac:spMkLst>
            <pc:docMk/>
            <pc:sldMk cId="441055508" sldId="2147481414"/>
            <ac:spMk id="5" creationId="{8864E7BD-1F26-9BD5-5687-EEC5B9947B17}"/>
          </ac:spMkLst>
        </pc:spChg>
        <pc:spChg chg="add mod">
          <ac:chgData name="David VACHALA" userId="76d02b97-1bbd-456c-868a-7dcf11490085" providerId="ADAL" clId="{440BF1EB-FC75-4C02-8FC7-DA91D9C29590}" dt="2024-11-27T07:46:30.541" v="893" actId="1076"/>
          <ac:spMkLst>
            <pc:docMk/>
            <pc:sldMk cId="441055508" sldId="2147481414"/>
            <ac:spMk id="9" creationId="{571BD97C-A09A-8748-EA5B-9318C19699DE}"/>
          </ac:spMkLst>
        </pc:spChg>
        <pc:picChg chg="add mod">
          <ac:chgData name="David VACHALA" userId="76d02b97-1bbd-456c-868a-7dcf11490085" providerId="ADAL" clId="{440BF1EB-FC75-4C02-8FC7-DA91D9C29590}" dt="2024-11-27T07:46:16.761" v="890" actId="14100"/>
          <ac:picMkLst>
            <pc:docMk/>
            <pc:sldMk cId="441055508" sldId="2147481414"/>
            <ac:picMk id="7" creationId="{D457A6EF-FD3B-62E9-A679-FF650A7CE18B}"/>
          </ac:picMkLst>
        </pc:picChg>
      </pc:sldChg>
      <pc:sldChg chg="add del">
        <pc:chgData name="David VACHALA" userId="76d02b97-1bbd-456c-868a-7dcf11490085" providerId="ADAL" clId="{440BF1EB-FC75-4C02-8FC7-DA91D9C29590}" dt="2024-11-27T11:48:43.127" v="913" actId="47"/>
        <pc:sldMkLst>
          <pc:docMk/>
          <pc:sldMk cId="3079878226" sldId="2147481415"/>
        </pc:sldMkLst>
      </pc:sldChg>
    </pc:docChg>
  </pc:docChgLst>
  <pc:docChgLst>
    <pc:chgData name="David Vachala" userId="91433487-0c4d-408d-9c05-4db9b7ff8fc7" providerId="ADAL" clId="{446D7FFC-F822-4198-9B89-3BE753F047AA}"/>
    <pc:docChg chg="undo custSel addSld delSld modSld sldOrd modSection">
      <pc:chgData name="David Vachala" userId="91433487-0c4d-408d-9c05-4db9b7ff8fc7" providerId="ADAL" clId="{446D7FFC-F822-4198-9B89-3BE753F047AA}" dt="2024-04-24T10:44:59.029" v="548" actId="20577"/>
      <pc:docMkLst>
        <pc:docMk/>
      </pc:docMkLst>
      <pc:sldChg chg="modSp del mod">
        <pc:chgData name="David Vachala" userId="91433487-0c4d-408d-9c05-4db9b7ff8fc7" providerId="ADAL" clId="{446D7FFC-F822-4198-9B89-3BE753F047AA}" dt="2024-04-23T17:43:53.904" v="10" actId="47"/>
        <pc:sldMkLst>
          <pc:docMk/>
          <pc:sldMk cId="3674066786" sldId="256"/>
        </pc:sldMkLst>
        <pc:spChg chg="mod">
          <ac:chgData name="David Vachala" userId="91433487-0c4d-408d-9c05-4db9b7ff8fc7" providerId="ADAL" clId="{446D7FFC-F822-4198-9B89-3BE753F047AA}" dt="2024-04-23T17:43:48.189" v="9" actId="27636"/>
          <ac:spMkLst>
            <pc:docMk/>
            <pc:sldMk cId="3674066786" sldId="256"/>
            <ac:spMk id="8" creationId="{88B82E67-C906-4FA9-BD44-A226DC6C19B0}"/>
          </ac:spMkLst>
        </pc:spChg>
      </pc:sldChg>
      <pc:sldChg chg="del">
        <pc:chgData name="David Vachala" userId="91433487-0c4d-408d-9c05-4db9b7ff8fc7" providerId="ADAL" clId="{446D7FFC-F822-4198-9B89-3BE753F047AA}" dt="2024-04-23T17:43:56.247" v="11" actId="47"/>
        <pc:sldMkLst>
          <pc:docMk/>
          <pc:sldMk cId="1733871832" sldId="2147481172"/>
        </pc:sldMkLst>
      </pc:sldChg>
      <pc:sldChg chg="addSp delSp modSp mod">
        <pc:chgData name="David Vachala" userId="91433487-0c4d-408d-9c05-4db9b7ff8fc7" providerId="ADAL" clId="{446D7FFC-F822-4198-9B89-3BE753F047AA}" dt="2024-04-23T18:23:09.588" v="42" actId="1076"/>
        <pc:sldMkLst>
          <pc:docMk/>
          <pc:sldMk cId="2962404955" sldId="2147481185"/>
        </pc:sldMkLst>
        <pc:spChg chg="mod">
          <ac:chgData name="David Vachala" userId="91433487-0c4d-408d-9c05-4db9b7ff8fc7" providerId="ADAL" clId="{446D7FFC-F822-4198-9B89-3BE753F047AA}" dt="2024-04-23T18:19:57.123" v="30" actId="27636"/>
          <ac:spMkLst>
            <pc:docMk/>
            <pc:sldMk cId="2962404955" sldId="2147481185"/>
            <ac:spMk id="2" creationId="{8D07E74B-F0FF-C51A-A8BA-A61C5A3CF0FA}"/>
          </ac:spMkLst>
        </pc:spChg>
        <pc:spChg chg="mod">
          <ac:chgData name="David Vachala" userId="91433487-0c4d-408d-9c05-4db9b7ff8fc7" providerId="ADAL" clId="{446D7FFC-F822-4198-9B89-3BE753F047AA}" dt="2024-04-23T18:22:37.254" v="38" actId="20577"/>
          <ac:spMkLst>
            <pc:docMk/>
            <pc:sldMk cId="2962404955" sldId="2147481185"/>
            <ac:spMk id="3" creationId="{B8BD7BFB-A08B-67B8-D1F1-F726351A8282}"/>
          </ac:spMkLst>
        </pc:spChg>
        <pc:spChg chg="add mod">
          <ac:chgData name="David Vachala" userId="91433487-0c4d-408d-9c05-4db9b7ff8fc7" providerId="ADAL" clId="{446D7FFC-F822-4198-9B89-3BE753F047AA}" dt="2024-04-23T18:23:09.588" v="42" actId="1076"/>
          <ac:spMkLst>
            <pc:docMk/>
            <pc:sldMk cId="2962404955" sldId="2147481185"/>
            <ac:spMk id="6" creationId="{29A8C86D-C49A-8450-CCEB-F85FF00AC54D}"/>
          </ac:spMkLst>
        </pc:spChg>
        <pc:picChg chg="add mod">
          <ac:chgData name="David Vachala" userId="91433487-0c4d-408d-9c05-4db9b7ff8fc7" providerId="ADAL" clId="{446D7FFC-F822-4198-9B89-3BE753F047AA}" dt="2024-04-23T18:22:45.252" v="40" actId="1076"/>
          <ac:picMkLst>
            <pc:docMk/>
            <pc:sldMk cId="2962404955" sldId="2147481185"/>
            <ac:picMk id="1026" creationId="{9C06997C-1EEC-F91D-1585-BE87C28869EA}"/>
          </ac:picMkLst>
        </pc:picChg>
        <pc:picChg chg="add del mod">
          <ac:chgData name="David Vachala" userId="91433487-0c4d-408d-9c05-4db9b7ff8fc7" providerId="ADAL" clId="{446D7FFC-F822-4198-9B89-3BE753F047AA}" dt="2024-04-23T18:21:40.386" v="31" actId="478"/>
          <ac:picMkLst>
            <pc:docMk/>
            <pc:sldMk cId="2962404955" sldId="2147481185"/>
            <ac:picMk id="1028" creationId="{96447273-7549-A7DB-0AE7-41757023AFB1}"/>
          </ac:picMkLst>
        </pc:picChg>
      </pc:sldChg>
      <pc:sldChg chg="modSp add mod">
        <pc:chgData name="David Vachala" userId="91433487-0c4d-408d-9c05-4db9b7ff8fc7" providerId="ADAL" clId="{446D7FFC-F822-4198-9B89-3BE753F047AA}" dt="2024-04-23T17:43:47.927" v="8" actId="27636"/>
        <pc:sldMkLst>
          <pc:docMk/>
          <pc:sldMk cId="1614653592" sldId="2147481186"/>
        </pc:sldMkLst>
        <pc:spChg chg="mod">
          <ac:chgData name="David Vachala" userId="91433487-0c4d-408d-9c05-4db9b7ff8fc7" providerId="ADAL" clId="{446D7FFC-F822-4198-9B89-3BE753F047AA}" dt="2024-04-23T17:43:47.927" v="8" actId="27636"/>
          <ac:spMkLst>
            <pc:docMk/>
            <pc:sldMk cId="1614653592" sldId="2147481186"/>
            <ac:spMk id="8" creationId="{88B82E67-C906-4FA9-BD44-A226DC6C19B0}"/>
          </ac:spMkLst>
        </pc:spChg>
      </pc:sldChg>
      <pc:sldChg chg="modSp add del mod">
        <pc:chgData name="David Vachala" userId="91433487-0c4d-408d-9c05-4db9b7ff8fc7" providerId="ADAL" clId="{446D7FFC-F822-4198-9B89-3BE753F047AA}" dt="2024-04-23T17:43:47.722" v="6"/>
        <pc:sldMkLst>
          <pc:docMk/>
          <pc:sldMk cId="3872566479" sldId="2147481186"/>
        </pc:sldMkLst>
        <pc:spChg chg="mod">
          <ac:chgData name="David Vachala" userId="91433487-0c4d-408d-9c05-4db9b7ff8fc7" providerId="ADAL" clId="{446D7FFC-F822-4198-9B89-3BE753F047AA}" dt="2024-04-23T17:43:47.722" v="6"/>
          <ac:spMkLst>
            <pc:docMk/>
            <pc:sldMk cId="3872566479" sldId="2147481186"/>
            <ac:spMk id="8" creationId="{88B82E67-C906-4FA9-BD44-A226DC6C19B0}"/>
          </ac:spMkLst>
        </pc:spChg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1719247953" sldId="2147481187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3019131811" sldId="214748118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460629671" sldId="214748118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716874063" sldId="214748118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644991309" sldId="214748119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599819194" sldId="214748119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765093773" sldId="214748119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902682635" sldId="214748119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524552491" sldId="214748119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0713276" sldId="214748119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793067698" sldId="2147481196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846904288" sldId="214748119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783559640" sldId="214748119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98196507" sldId="214748119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331962089" sldId="214748120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662729588" sldId="214748120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882776218" sldId="214748120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188586832" sldId="214748120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80041391" sldId="214748120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309318632" sldId="214748120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4247859210" sldId="2147481206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1948952389" sldId="2147481207"/>
        </pc:sldMkLst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2278002673" sldId="2147481207"/>
        </pc:sldMkLst>
      </pc:sldChg>
      <pc:sldChg chg="addSp delSp modSp add mod">
        <pc:chgData name="David Vachala" userId="91433487-0c4d-408d-9c05-4db9b7ff8fc7" providerId="ADAL" clId="{446D7FFC-F822-4198-9B89-3BE753F047AA}" dt="2024-04-24T06:44:01.499" v="393" actId="14100"/>
        <pc:sldMkLst>
          <pc:docMk/>
          <pc:sldMk cId="505229821" sldId="2147481208"/>
        </pc:sldMkLst>
        <pc:spChg chg="mod">
          <ac:chgData name="David Vachala" userId="91433487-0c4d-408d-9c05-4db9b7ff8fc7" providerId="ADAL" clId="{446D7FFC-F822-4198-9B89-3BE753F047AA}" dt="2024-04-23T18:25:21.540" v="68" actId="20577"/>
          <ac:spMkLst>
            <pc:docMk/>
            <pc:sldMk cId="505229821" sldId="2147481208"/>
            <ac:spMk id="2" creationId="{001BD6AA-CE6D-BFE0-12B7-705AD6CE2557}"/>
          </ac:spMkLst>
        </pc:spChg>
        <pc:spChg chg="add del mod">
          <ac:chgData name="David Vachala" userId="91433487-0c4d-408d-9c05-4db9b7ff8fc7" providerId="ADAL" clId="{446D7FFC-F822-4198-9B89-3BE753F047AA}" dt="2024-04-24T06:44:01.499" v="393" actId="14100"/>
          <ac:spMkLst>
            <pc:docMk/>
            <pc:sldMk cId="505229821" sldId="2147481208"/>
            <ac:spMk id="3" creationId="{23FC1322-CCBD-796D-EE01-D114F5A46F0D}"/>
          </ac:spMkLst>
        </pc:spChg>
        <pc:picChg chg="add del mod ord">
          <ac:chgData name="David Vachala" userId="91433487-0c4d-408d-9c05-4db9b7ff8fc7" providerId="ADAL" clId="{446D7FFC-F822-4198-9B89-3BE753F047AA}" dt="2024-04-23T18:24:01.299" v="48" actId="22"/>
          <ac:picMkLst>
            <pc:docMk/>
            <pc:sldMk cId="505229821" sldId="2147481208"/>
            <ac:picMk id="6" creationId="{ABFE93E3-A20E-35F8-D738-A9247EFAF802}"/>
          </ac:picMkLst>
        </pc:picChg>
        <pc:picChg chg="add mod">
          <ac:chgData name="David Vachala" userId="91433487-0c4d-408d-9c05-4db9b7ff8fc7" providerId="ADAL" clId="{446D7FFC-F822-4198-9B89-3BE753F047AA}" dt="2024-04-23T18:24:09.675" v="53" actId="1076"/>
          <ac:picMkLst>
            <pc:docMk/>
            <pc:sldMk cId="505229821" sldId="2147481208"/>
            <ac:picMk id="8" creationId="{EA43EEC9-D613-D18D-2D3F-A14BC3CD94C9}"/>
          </ac:picMkLst>
        </pc:picChg>
      </pc:sldChg>
      <pc:sldChg chg="addSp modSp add mod ord">
        <pc:chgData name="David Vachala" userId="91433487-0c4d-408d-9c05-4db9b7ff8fc7" providerId="ADAL" clId="{446D7FFC-F822-4198-9B89-3BE753F047AA}" dt="2024-04-24T07:05:53.170" v="533" actId="14100"/>
        <pc:sldMkLst>
          <pc:docMk/>
          <pc:sldMk cId="3161466547" sldId="2147481209"/>
        </pc:sldMkLst>
        <pc:spChg chg="mod">
          <ac:chgData name="David Vachala" userId="91433487-0c4d-408d-9c05-4db9b7ff8fc7" providerId="ADAL" clId="{446D7FFC-F822-4198-9B89-3BE753F047AA}" dt="2024-04-23T18:27:32.686" v="78" actId="27636"/>
          <ac:spMkLst>
            <pc:docMk/>
            <pc:sldMk cId="3161466547" sldId="2147481209"/>
            <ac:spMk id="2" creationId="{5812A4EC-CFF9-DBFC-4409-9F3E04137140}"/>
          </ac:spMkLst>
        </pc:spChg>
        <pc:spChg chg="mod">
          <ac:chgData name="David Vachala" userId="91433487-0c4d-408d-9c05-4db9b7ff8fc7" providerId="ADAL" clId="{446D7FFC-F822-4198-9B89-3BE753F047AA}" dt="2024-04-23T18:29:48.529" v="186" actId="20577"/>
          <ac:spMkLst>
            <pc:docMk/>
            <pc:sldMk cId="3161466547" sldId="2147481209"/>
            <ac:spMk id="3" creationId="{081EA1E2-8143-CE07-76FB-46D595EE03CC}"/>
          </ac:spMkLst>
        </pc:spChg>
        <pc:spChg chg="add mod">
          <ac:chgData name="David Vachala" userId="91433487-0c4d-408d-9c05-4db9b7ff8fc7" providerId="ADAL" clId="{446D7FFC-F822-4198-9B89-3BE753F047AA}" dt="2024-04-24T07:05:53.170" v="533" actId="14100"/>
          <ac:spMkLst>
            <pc:docMk/>
            <pc:sldMk cId="3161466547" sldId="2147481209"/>
            <ac:spMk id="6" creationId="{C2F4D1D8-A649-D32A-1E43-9B724DCE612C}"/>
          </ac:spMkLst>
        </pc:spChg>
        <pc:picChg chg="add mod">
          <ac:chgData name="David Vachala" userId="91433487-0c4d-408d-9c05-4db9b7ff8fc7" providerId="ADAL" clId="{446D7FFC-F822-4198-9B89-3BE753F047AA}" dt="2024-04-23T18:27:51.663" v="81" actId="1076"/>
          <ac:picMkLst>
            <pc:docMk/>
            <pc:sldMk cId="3161466547" sldId="2147481209"/>
            <ac:picMk id="2050" creationId="{A7F84770-669C-CB09-BE28-42303D17A4DE}"/>
          </ac:picMkLst>
        </pc:picChg>
        <pc:picChg chg="add mod">
          <ac:chgData name="David Vachala" userId="91433487-0c4d-408d-9c05-4db9b7ff8fc7" providerId="ADAL" clId="{446D7FFC-F822-4198-9B89-3BE753F047AA}" dt="2024-04-24T07:05:50.468" v="532" actId="1076"/>
          <ac:picMkLst>
            <pc:docMk/>
            <pc:sldMk cId="3161466547" sldId="2147481209"/>
            <ac:picMk id="2052" creationId="{FD49AED0-608B-80AF-3FCB-9C72F38580F4}"/>
          </ac:picMkLst>
        </pc:picChg>
      </pc:sldChg>
      <pc:sldChg chg="addSp modSp add mod">
        <pc:chgData name="David Vachala" userId="91433487-0c4d-408d-9c05-4db9b7ff8fc7" providerId="ADAL" clId="{446D7FFC-F822-4198-9B89-3BE753F047AA}" dt="2024-04-23T18:30:55.583" v="232" actId="14100"/>
        <pc:sldMkLst>
          <pc:docMk/>
          <pc:sldMk cId="419139086" sldId="2147481210"/>
        </pc:sldMkLst>
        <pc:spChg chg="mod">
          <ac:chgData name="David Vachala" userId="91433487-0c4d-408d-9c05-4db9b7ff8fc7" providerId="ADAL" clId="{446D7FFC-F822-4198-9B89-3BE753F047AA}" dt="2024-04-23T18:30:16.642" v="222" actId="20577"/>
          <ac:spMkLst>
            <pc:docMk/>
            <pc:sldMk cId="419139086" sldId="2147481210"/>
            <ac:spMk id="2" creationId="{B1BEA49D-E91B-61C4-7F63-3090D43E4055}"/>
          </ac:spMkLst>
        </pc:spChg>
        <pc:spChg chg="mod">
          <ac:chgData name="David Vachala" userId="91433487-0c4d-408d-9c05-4db9b7ff8fc7" providerId="ADAL" clId="{446D7FFC-F822-4198-9B89-3BE753F047AA}" dt="2024-04-23T18:30:55.583" v="232" actId="14100"/>
          <ac:spMkLst>
            <pc:docMk/>
            <pc:sldMk cId="419139086" sldId="2147481210"/>
            <ac:spMk id="3" creationId="{F7F593C1-5E8D-A3F4-E370-B11521224444}"/>
          </ac:spMkLst>
        </pc:spChg>
        <pc:picChg chg="add mod">
          <ac:chgData name="David Vachala" userId="91433487-0c4d-408d-9c05-4db9b7ff8fc7" providerId="ADAL" clId="{446D7FFC-F822-4198-9B89-3BE753F047AA}" dt="2024-04-23T18:30:03.965" v="191" actId="1076"/>
          <ac:picMkLst>
            <pc:docMk/>
            <pc:sldMk cId="419139086" sldId="2147481210"/>
            <ac:picMk id="3074" creationId="{1A13F354-EDC4-1572-05C5-58F10FCB45AE}"/>
          </ac:picMkLst>
        </pc:picChg>
      </pc:sldChg>
      <pc:sldChg chg="addSp modSp add mod">
        <pc:chgData name="David Vachala" userId="91433487-0c4d-408d-9c05-4db9b7ff8fc7" providerId="ADAL" clId="{446D7FFC-F822-4198-9B89-3BE753F047AA}" dt="2024-04-23T18:32:24.602" v="291" actId="20577"/>
        <pc:sldMkLst>
          <pc:docMk/>
          <pc:sldMk cId="1685391776" sldId="2147481211"/>
        </pc:sldMkLst>
        <pc:spChg chg="mod">
          <ac:chgData name="David Vachala" userId="91433487-0c4d-408d-9c05-4db9b7ff8fc7" providerId="ADAL" clId="{446D7FFC-F822-4198-9B89-3BE753F047AA}" dt="2024-04-23T18:32:24.602" v="291" actId="20577"/>
          <ac:spMkLst>
            <pc:docMk/>
            <pc:sldMk cId="1685391776" sldId="2147481211"/>
            <ac:spMk id="2" creationId="{B3710E60-6032-CDC5-BD04-442A2A9FF8DF}"/>
          </ac:spMkLst>
        </pc:spChg>
        <pc:spChg chg="mod">
          <ac:chgData name="David Vachala" userId="91433487-0c4d-408d-9c05-4db9b7ff8fc7" providerId="ADAL" clId="{446D7FFC-F822-4198-9B89-3BE753F047AA}" dt="2024-04-23T18:32:01.459" v="242" actId="27636"/>
          <ac:spMkLst>
            <pc:docMk/>
            <pc:sldMk cId="1685391776" sldId="2147481211"/>
            <ac:spMk id="3" creationId="{50E98FF5-4CC2-8F56-E92C-014DE2EFD345}"/>
          </ac:spMkLst>
        </pc:spChg>
        <pc:spChg chg="add mod">
          <ac:chgData name="David Vachala" userId="91433487-0c4d-408d-9c05-4db9b7ff8fc7" providerId="ADAL" clId="{446D7FFC-F822-4198-9B89-3BE753F047AA}" dt="2024-04-23T18:31:35.363" v="240" actId="1076"/>
          <ac:spMkLst>
            <pc:docMk/>
            <pc:sldMk cId="1685391776" sldId="2147481211"/>
            <ac:spMk id="6" creationId="{E9033A90-6F1C-58D9-6257-8911EBB4E7DA}"/>
          </ac:spMkLst>
        </pc:spChg>
        <pc:picChg chg="add mod">
          <ac:chgData name="David Vachala" userId="91433487-0c4d-408d-9c05-4db9b7ff8fc7" providerId="ADAL" clId="{446D7FFC-F822-4198-9B89-3BE753F047AA}" dt="2024-04-23T18:31:14.712" v="237" actId="1076"/>
          <ac:picMkLst>
            <pc:docMk/>
            <pc:sldMk cId="1685391776" sldId="2147481211"/>
            <ac:picMk id="4098" creationId="{43BC304F-6D10-1A06-E4D3-A67D58C7079E}"/>
          </ac:picMkLst>
        </pc:picChg>
      </pc:sldChg>
      <pc:sldChg chg="addSp modSp new del mod">
        <pc:chgData name="David Vachala" userId="91433487-0c4d-408d-9c05-4db9b7ff8fc7" providerId="ADAL" clId="{446D7FFC-F822-4198-9B89-3BE753F047AA}" dt="2024-04-24T06:51:19.287" v="465" actId="47"/>
        <pc:sldMkLst>
          <pc:docMk/>
          <pc:sldMk cId="4292396252" sldId="2147481212"/>
        </pc:sldMkLst>
        <pc:spChg chg="mod">
          <ac:chgData name="David Vachala" userId="91433487-0c4d-408d-9c05-4db9b7ff8fc7" providerId="ADAL" clId="{446D7FFC-F822-4198-9B89-3BE753F047AA}" dt="2024-04-23T18:34:12.915" v="331" actId="20577"/>
          <ac:spMkLst>
            <pc:docMk/>
            <pc:sldMk cId="4292396252" sldId="2147481212"/>
            <ac:spMk id="2" creationId="{39CFEDCD-82FF-2F8E-06B5-865FAC391E07}"/>
          </ac:spMkLst>
        </pc:spChg>
        <pc:spChg chg="mod">
          <ac:chgData name="David Vachala" userId="91433487-0c4d-408d-9c05-4db9b7ff8fc7" providerId="ADAL" clId="{446D7FFC-F822-4198-9B89-3BE753F047AA}" dt="2024-04-23T18:33:44.606" v="299" actId="14100"/>
          <ac:spMkLst>
            <pc:docMk/>
            <pc:sldMk cId="4292396252" sldId="2147481212"/>
            <ac:spMk id="3" creationId="{D7DA368E-926A-8F71-8D6A-9618232AD024}"/>
          </ac:spMkLst>
        </pc:spChg>
        <pc:picChg chg="add mod">
          <ac:chgData name="David Vachala" userId="91433487-0c4d-408d-9c05-4db9b7ff8fc7" providerId="ADAL" clId="{446D7FFC-F822-4198-9B89-3BE753F047AA}" dt="2024-04-23T18:33:41.353" v="298" actId="1076"/>
          <ac:picMkLst>
            <pc:docMk/>
            <pc:sldMk cId="4292396252" sldId="2147481212"/>
            <ac:picMk id="5122" creationId="{D89AD6F2-2418-145F-7104-865096E39071}"/>
          </ac:picMkLst>
        </pc:picChg>
      </pc:sldChg>
      <pc:sldChg chg="addSp modSp new mod">
        <pc:chgData name="David Vachala" userId="91433487-0c4d-408d-9c05-4db9b7ff8fc7" providerId="ADAL" clId="{446D7FFC-F822-4198-9B89-3BE753F047AA}" dt="2024-04-23T18:36:43.555" v="344" actId="1076"/>
        <pc:sldMkLst>
          <pc:docMk/>
          <pc:sldMk cId="421975664" sldId="2147481213"/>
        </pc:sldMkLst>
        <pc:spChg chg="mod">
          <ac:chgData name="David Vachala" userId="91433487-0c4d-408d-9c05-4db9b7ff8fc7" providerId="ADAL" clId="{446D7FFC-F822-4198-9B89-3BE753F047AA}" dt="2024-04-23T18:36:03.223" v="337" actId="27636"/>
          <ac:spMkLst>
            <pc:docMk/>
            <pc:sldMk cId="421975664" sldId="2147481213"/>
            <ac:spMk id="2" creationId="{6ABBB351-CB2A-450E-B8ED-D51FFEC8E0DB}"/>
          </ac:spMkLst>
        </pc:spChg>
        <pc:spChg chg="mod">
          <ac:chgData name="David Vachala" userId="91433487-0c4d-408d-9c05-4db9b7ff8fc7" providerId="ADAL" clId="{446D7FFC-F822-4198-9B89-3BE753F047AA}" dt="2024-04-23T18:36:23.433" v="339"/>
          <ac:spMkLst>
            <pc:docMk/>
            <pc:sldMk cId="421975664" sldId="2147481213"/>
            <ac:spMk id="3" creationId="{81EECBE4-2414-AA4A-EED2-30AF5124B51F}"/>
          </ac:spMkLst>
        </pc:spChg>
        <pc:spChg chg="add mod">
          <ac:chgData name="David Vachala" userId="91433487-0c4d-408d-9c05-4db9b7ff8fc7" providerId="ADAL" clId="{446D7FFC-F822-4198-9B89-3BE753F047AA}" dt="2024-04-23T18:36:43.555" v="344" actId="1076"/>
          <ac:spMkLst>
            <pc:docMk/>
            <pc:sldMk cId="421975664" sldId="2147481213"/>
            <ac:spMk id="6" creationId="{C432F7DF-7935-65FD-214D-FA2BDCA5628A}"/>
          </ac:spMkLst>
        </pc:spChg>
        <pc:picChg chg="add mod">
          <ac:chgData name="David Vachala" userId="91433487-0c4d-408d-9c05-4db9b7ff8fc7" providerId="ADAL" clId="{446D7FFC-F822-4198-9B89-3BE753F047AA}" dt="2024-04-23T18:36:36.106" v="342" actId="14100"/>
          <ac:picMkLst>
            <pc:docMk/>
            <pc:sldMk cId="421975664" sldId="2147481213"/>
            <ac:picMk id="6146" creationId="{26F84D39-8FA3-2FEA-174C-23DFA5850C5E}"/>
          </ac:picMkLst>
        </pc:picChg>
      </pc:sldChg>
      <pc:sldChg chg="addSp modSp new mod">
        <pc:chgData name="David Vachala" userId="91433487-0c4d-408d-9c05-4db9b7ff8fc7" providerId="ADAL" clId="{446D7FFC-F822-4198-9B89-3BE753F047AA}" dt="2024-04-23T18:39:14.925" v="375" actId="20577"/>
        <pc:sldMkLst>
          <pc:docMk/>
          <pc:sldMk cId="3304324951" sldId="2147481214"/>
        </pc:sldMkLst>
        <pc:spChg chg="mod">
          <ac:chgData name="David Vachala" userId="91433487-0c4d-408d-9c05-4db9b7ff8fc7" providerId="ADAL" clId="{446D7FFC-F822-4198-9B89-3BE753F047AA}" dt="2024-04-23T18:39:14.925" v="375" actId="20577"/>
          <ac:spMkLst>
            <pc:docMk/>
            <pc:sldMk cId="3304324951" sldId="2147481214"/>
            <ac:spMk id="2" creationId="{9172CA93-78AE-29EE-3BCA-26D32582FFEB}"/>
          </ac:spMkLst>
        </pc:spChg>
        <pc:spChg chg="mod">
          <ac:chgData name="David Vachala" userId="91433487-0c4d-408d-9c05-4db9b7ff8fc7" providerId="ADAL" clId="{446D7FFC-F822-4198-9B89-3BE753F047AA}" dt="2024-04-23T18:38:59.754" v="356" actId="27636"/>
          <ac:spMkLst>
            <pc:docMk/>
            <pc:sldMk cId="3304324951" sldId="2147481214"/>
            <ac:spMk id="3" creationId="{DC121330-4AE1-2EEF-7F5D-6BE3EA9BF6A6}"/>
          </ac:spMkLst>
        </pc:spChg>
        <pc:spChg chg="add mod">
          <ac:chgData name="David Vachala" userId="91433487-0c4d-408d-9c05-4db9b7ff8fc7" providerId="ADAL" clId="{446D7FFC-F822-4198-9B89-3BE753F047AA}" dt="2024-04-23T18:38:35.364" v="352" actId="1076"/>
          <ac:spMkLst>
            <pc:docMk/>
            <pc:sldMk cId="3304324951" sldId="2147481214"/>
            <ac:spMk id="6" creationId="{8C5DE1A0-72A7-4395-CB0F-5AC9C52A6E01}"/>
          </ac:spMkLst>
        </pc:spChg>
        <pc:picChg chg="add mod">
          <ac:chgData name="David Vachala" userId="91433487-0c4d-408d-9c05-4db9b7ff8fc7" providerId="ADAL" clId="{446D7FFC-F822-4198-9B89-3BE753F047AA}" dt="2024-04-23T18:38:14.962" v="349" actId="1076"/>
          <ac:picMkLst>
            <pc:docMk/>
            <pc:sldMk cId="3304324951" sldId="2147481214"/>
            <ac:picMk id="7170" creationId="{AD757E6C-BAE6-DC10-294D-4B7CEC78CED6}"/>
          </ac:picMkLst>
        </pc:picChg>
      </pc:sldChg>
      <pc:sldChg chg="addSp delSp modSp new mod">
        <pc:chgData name="David Vachala" userId="91433487-0c4d-408d-9c05-4db9b7ff8fc7" providerId="ADAL" clId="{446D7FFC-F822-4198-9B89-3BE753F047AA}" dt="2024-04-24T10:44:59.029" v="548" actId="20577"/>
        <pc:sldMkLst>
          <pc:docMk/>
          <pc:sldMk cId="954331506" sldId="2147481215"/>
        </pc:sldMkLst>
        <pc:spChg chg="mod">
          <ac:chgData name="David Vachala" userId="91433487-0c4d-408d-9c05-4db9b7ff8fc7" providerId="ADAL" clId="{446D7FFC-F822-4198-9B89-3BE753F047AA}" dt="2024-04-24T10:44:59.029" v="548" actId="20577"/>
          <ac:spMkLst>
            <pc:docMk/>
            <pc:sldMk cId="954331506" sldId="2147481215"/>
            <ac:spMk id="2" creationId="{DD8902B1-99D5-93DE-3164-345064E98CB3}"/>
          </ac:spMkLst>
        </pc:spChg>
        <pc:spChg chg="mod">
          <ac:chgData name="David Vachala" userId="91433487-0c4d-408d-9c05-4db9b7ff8fc7" providerId="ADAL" clId="{446D7FFC-F822-4198-9B89-3BE753F047AA}" dt="2024-04-23T18:41:44.143" v="392" actId="20577"/>
          <ac:spMkLst>
            <pc:docMk/>
            <pc:sldMk cId="954331506" sldId="2147481215"/>
            <ac:spMk id="3" creationId="{753A2843-0312-8D6B-C6B2-0A81DD2433A1}"/>
          </ac:spMkLst>
        </pc:spChg>
        <pc:spChg chg="add del">
          <ac:chgData name="David Vachala" userId="91433487-0c4d-408d-9c05-4db9b7ff8fc7" providerId="ADAL" clId="{446D7FFC-F822-4198-9B89-3BE753F047AA}" dt="2024-04-23T18:39:58.891" v="379" actId="22"/>
          <ac:spMkLst>
            <pc:docMk/>
            <pc:sldMk cId="954331506" sldId="2147481215"/>
            <ac:spMk id="6" creationId="{E946E898-5B09-1DE3-E144-8430A85FA1A5}"/>
          </ac:spMkLst>
        </pc:spChg>
        <pc:picChg chg="add mod">
          <ac:chgData name="David Vachala" userId="91433487-0c4d-408d-9c05-4db9b7ff8fc7" providerId="ADAL" clId="{446D7FFC-F822-4198-9B89-3BE753F047AA}" dt="2024-04-24T10:44:54.097" v="534" actId="1076"/>
          <ac:picMkLst>
            <pc:docMk/>
            <pc:sldMk cId="954331506" sldId="2147481215"/>
            <ac:picMk id="8194" creationId="{542ED938-8418-3EA8-D704-19B721683689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7:01:07.101" v="529" actId="1076"/>
        <pc:sldMkLst>
          <pc:docMk/>
          <pc:sldMk cId="3474475959" sldId="2147481216"/>
        </pc:sldMkLst>
        <pc:spChg chg="mod">
          <ac:chgData name="David Vachala" userId="91433487-0c4d-408d-9c05-4db9b7ff8fc7" providerId="ADAL" clId="{446D7FFC-F822-4198-9B89-3BE753F047AA}" dt="2024-04-24T06:46:07.360" v="413" actId="20577"/>
          <ac:spMkLst>
            <pc:docMk/>
            <pc:sldMk cId="3474475959" sldId="2147481216"/>
            <ac:spMk id="2" creationId="{3A8E595A-F554-EEFC-FF55-12AC89A154C9}"/>
          </ac:spMkLst>
        </pc:spChg>
        <pc:spChg chg="mod">
          <ac:chgData name="David Vachala" userId="91433487-0c4d-408d-9c05-4db9b7ff8fc7" providerId="ADAL" clId="{446D7FFC-F822-4198-9B89-3BE753F047AA}" dt="2024-04-24T06:46:30.510" v="419"/>
          <ac:spMkLst>
            <pc:docMk/>
            <pc:sldMk cId="3474475959" sldId="2147481216"/>
            <ac:spMk id="3" creationId="{168262F7-3D1A-0A2E-C71C-D25F60FADCDC}"/>
          </ac:spMkLst>
        </pc:spChg>
        <pc:picChg chg="add mod">
          <ac:chgData name="David Vachala" userId="91433487-0c4d-408d-9c05-4db9b7ff8fc7" providerId="ADAL" clId="{446D7FFC-F822-4198-9B89-3BE753F047AA}" dt="2024-04-24T07:01:07.101" v="529" actId="1076"/>
          <ac:picMkLst>
            <pc:docMk/>
            <pc:sldMk cId="3474475959" sldId="2147481216"/>
            <ac:picMk id="6" creationId="{448DE400-4075-A8B7-E1FC-82E17702024F}"/>
          </ac:picMkLst>
        </pc:picChg>
        <pc:picChg chg="add mod">
          <ac:chgData name="David Vachala" userId="91433487-0c4d-408d-9c05-4db9b7ff8fc7" providerId="ADAL" clId="{446D7FFC-F822-4198-9B89-3BE753F047AA}" dt="2024-04-24T06:46:19.640" v="418" actId="1076"/>
          <ac:picMkLst>
            <pc:docMk/>
            <pc:sldMk cId="3474475959" sldId="2147481216"/>
            <ac:picMk id="9218" creationId="{B82C5E6F-F722-46C3-0146-9EF5A7FB8726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49:54.759" v="464" actId="1076"/>
        <pc:sldMkLst>
          <pc:docMk/>
          <pc:sldMk cId="51217903" sldId="2147481217"/>
        </pc:sldMkLst>
        <pc:spChg chg="mod">
          <ac:chgData name="David Vachala" userId="91433487-0c4d-408d-9c05-4db9b7ff8fc7" providerId="ADAL" clId="{446D7FFC-F822-4198-9B89-3BE753F047AA}" dt="2024-04-24T06:49:35.008" v="457" actId="20577"/>
          <ac:spMkLst>
            <pc:docMk/>
            <pc:sldMk cId="51217903" sldId="2147481217"/>
            <ac:spMk id="2" creationId="{B9169D17-8451-A6AC-6CD5-AC7377411D1B}"/>
          </ac:spMkLst>
        </pc:spChg>
        <pc:spChg chg="mod">
          <ac:chgData name="David Vachala" userId="91433487-0c4d-408d-9c05-4db9b7ff8fc7" providerId="ADAL" clId="{446D7FFC-F822-4198-9B89-3BE753F047AA}" dt="2024-04-24T06:49:39.840" v="459"/>
          <ac:spMkLst>
            <pc:docMk/>
            <pc:sldMk cId="51217903" sldId="2147481217"/>
            <ac:spMk id="3" creationId="{AB12FD8E-C876-05C3-C18A-72F61637DE5C}"/>
          </ac:spMkLst>
        </pc:spChg>
        <pc:picChg chg="add mod">
          <ac:chgData name="David Vachala" userId="91433487-0c4d-408d-9c05-4db9b7ff8fc7" providerId="ADAL" clId="{446D7FFC-F822-4198-9B89-3BE753F047AA}" dt="2024-04-24T06:49:54.759" v="464" actId="1076"/>
          <ac:picMkLst>
            <pc:docMk/>
            <pc:sldMk cId="51217903" sldId="2147481217"/>
            <ac:picMk id="10242" creationId="{34834DA0-5CD3-124D-C64C-1E7C86952300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53:38.747" v="497" actId="20577"/>
        <pc:sldMkLst>
          <pc:docMk/>
          <pc:sldMk cId="21182256" sldId="2147481218"/>
        </pc:sldMkLst>
        <pc:spChg chg="mod">
          <ac:chgData name="David Vachala" userId="91433487-0c4d-408d-9c05-4db9b7ff8fc7" providerId="ADAL" clId="{446D7FFC-F822-4198-9B89-3BE753F047AA}" dt="2024-04-24T06:53:00.109" v="485" actId="20577"/>
          <ac:spMkLst>
            <pc:docMk/>
            <pc:sldMk cId="21182256" sldId="2147481218"/>
            <ac:spMk id="2" creationId="{6B582FAD-58F8-1A3B-D3B9-E1CAAC30A43E}"/>
          </ac:spMkLst>
        </pc:spChg>
        <pc:spChg chg="mod">
          <ac:chgData name="David Vachala" userId="91433487-0c4d-408d-9c05-4db9b7ff8fc7" providerId="ADAL" clId="{446D7FFC-F822-4198-9B89-3BE753F047AA}" dt="2024-04-24T06:53:38.747" v="497" actId="20577"/>
          <ac:spMkLst>
            <pc:docMk/>
            <pc:sldMk cId="21182256" sldId="2147481218"/>
            <ac:spMk id="3" creationId="{8ECE23EF-ADE9-8F00-746B-6E69DFB3D4C7}"/>
          </ac:spMkLst>
        </pc:spChg>
        <pc:picChg chg="add mod">
          <ac:chgData name="David Vachala" userId="91433487-0c4d-408d-9c05-4db9b7ff8fc7" providerId="ADAL" clId="{446D7FFC-F822-4198-9B89-3BE753F047AA}" dt="2024-04-24T06:53:16.033" v="490" actId="1076"/>
          <ac:picMkLst>
            <pc:docMk/>
            <pc:sldMk cId="21182256" sldId="2147481218"/>
            <ac:picMk id="11266" creationId="{253BAF00-BC9C-38E0-D03C-8A90D54483A9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56:26.316" v="527" actId="20577"/>
        <pc:sldMkLst>
          <pc:docMk/>
          <pc:sldMk cId="3500661332" sldId="2147481219"/>
        </pc:sldMkLst>
        <pc:spChg chg="mod">
          <ac:chgData name="David Vachala" userId="91433487-0c4d-408d-9c05-4db9b7ff8fc7" providerId="ADAL" clId="{446D7FFC-F822-4198-9B89-3BE753F047AA}" dt="2024-04-24T06:56:26.316" v="527" actId="20577"/>
          <ac:spMkLst>
            <pc:docMk/>
            <pc:sldMk cId="3500661332" sldId="2147481219"/>
            <ac:spMk id="2" creationId="{2D191815-ABF3-10F1-DCF3-DE5FC3D64E64}"/>
          </ac:spMkLst>
        </pc:spChg>
        <pc:spChg chg="mod">
          <ac:chgData name="David Vachala" userId="91433487-0c4d-408d-9c05-4db9b7ff8fc7" providerId="ADAL" clId="{446D7FFC-F822-4198-9B89-3BE753F047AA}" dt="2024-04-24T06:56:14.953" v="512"/>
          <ac:spMkLst>
            <pc:docMk/>
            <pc:sldMk cId="3500661332" sldId="2147481219"/>
            <ac:spMk id="3" creationId="{E5750CFC-B5F4-FC71-BE4B-BD62B9F13A17}"/>
          </ac:spMkLst>
        </pc:spChg>
        <pc:spChg chg="add mod">
          <ac:chgData name="David Vachala" userId="91433487-0c4d-408d-9c05-4db9b7ff8fc7" providerId="ADAL" clId="{446D7FFC-F822-4198-9B89-3BE753F047AA}" dt="2024-04-24T06:56:19.635" v="514" actId="1076"/>
          <ac:spMkLst>
            <pc:docMk/>
            <pc:sldMk cId="3500661332" sldId="2147481219"/>
            <ac:spMk id="6" creationId="{94736026-3DAA-3758-0758-2CFC095111AF}"/>
          </ac:spMkLst>
        </pc:spChg>
        <pc:picChg chg="add mod">
          <ac:chgData name="David Vachala" userId="91433487-0c4d-408d-9c05-4db9b7ff8fc7" providerId="ADAL" clId="{446D7FFC-F822-4198-9B89-3BE753F047AA}" dt="2024-04-24T06:54:57.698" v="503" actId="1076"/>
          <ac:picMkLst>
            <pc:docMk/>
            <pc:sldMk cId="3500661332" sldId="2147481219"/>
            <ac:picMk id="12290" creationId="{EC2B676E-2839-29BD-1609-84814ABAF0B9}"/>
          </ac:picMkLst>
        </pc:picChg>
      </pc:sldChg>
    </pc:docChg>
  </pc:docChgLst>
  <pc:docChgLst>
    <pc:chgData name="David Vachala" userId="91433487-0c4d-408d-9c05-4db9b7ff8fc7" providerId="ADAL" clId="{709B18A8-80E6-4E96-A6C8-ACD39DBFE714}"/>
    <pc:docChg chg="undo custSel addSld delSld modSld sldOrd modSection">
      <pc:chgData name="David Vachala" userId="91433487-0c4d-408d-9c05-4db9b7ff8fc7" providerId="ADAL" clId="{709B18A8-80E6-4E96-A6C8-ACD39DBFE714}" dt="2024-05-29T11:51:45.094" v="945" actId="6549"/>
      <pc:docMkLst>
        <pc:docMk/>
      </pc:docMkLst>
      <pc:sldChg chg="modSp mod">
        <pc:chgData name="David Vachala" userId="91433487-0c4d-408d-9c05-4db9b7ff8fc7" providerId="ADAL" clId="{709B18A8-80E6-4E96-A6C8-ACD39DBFE714}" dt="2024-04-30T20:33:52.735" v="58" actId="20577"/>
        <pc:sldMkLst>
          <pc:docMk/>
          <pc:sldMk cId="409723674" sldId="259"/>
        </pc:sldMkLst>
        <pc:spChg chg="mod">
          <ac:chgData name="David Vachala" userId="91433487-0c4d-408d-9c05-4db9b7ff8fc7" providerId="ADAL" clId="{709B18A8-80E6-4E96-A6C8-ACD39DBFE714}" dt="2024-04-30T20:33:52.735" v="58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709B18A8-80E6-4E96-A6C8-ACD39DBFE714}" dt="2024-04-30T20:38:03.662" v="134"/>
        <pc:sldMkLst>
          <pc:docMk/>
          <pc:sldMk cId="1743216632" sldId="261"/>
        </pc:sldMkLst>
        <pc:spChg chg="mod">
          <ac:chgData name="David Vachala" userId="91433487-0c4d-408d-9c05-4db9b7ff8fc7" providerId="ADAL" clId="{709B18A8-80E6-4E96-A6C8-ACD39DBFE714}" dt="2024-04-30T20:32:57.255" v="9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709B18A8-80E6-4E96-A6C8-ACD39DBFE714}" dt="2024-04-30T20:35:05.926" v="72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709B18A8-80E6-4E96-A6C8-ACD39DBFE714}" dt="2024-04-30T20:35:44.221" v="96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709B18A8-80E6-4E96-A6C8-ACD39DBFE714}" dt="2024-04-30T20:36:54.397" v="132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709B18A8-80E6-4E96-A6C8-ACD39DBFE714}" dt="2024-04-30T20:36:35.667" v="111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709B18A8-80E6-4E96-A6C8-ACD39DBFE714}" dt="2024-04-30T20:34:56.963" v="59" actId="14826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709B18A8-80E6-4E96-A6C8-ACD39DBFE714}" dt="2024-04-30T20:38:03.662" v="134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91433487-0c4d-408d-9c05-4db9b7ff8fc7" providerId="ADAL" clId="{709B18A8-80E6-4E96-A6C8-ACD39DBFE714}" dt="2024-05-27T09:39:00.220" v="204"/>
        <pc:sldMkLst>
          <pc:docMk/>
          <pc:sldMk cId="419931507" sldId="268"/>
        </pc:sldMkLst>
      </pc:sldChg>
      <pc:sldChg chg="modSp del mod">
        <pc:chgData name="David Vachala" userId="91433487-0c4d-408d-9c05-4db9b7ff8fc7" providerId="ADAL" clId="{709B18A8-80E6-4E96-A6C8-ACD39DBFE714}" dt="2024-05-29T10:54:41.438" v="940" actId="47"/>
        <pc:sldMkLst>
          <pc:docMk/>
          <pc:sldMk cId="779349331" sldId="357"/>
        </pc:sldMkLst>
        <pc:spChg chg="mod">
          <ac:chgData name="David Vachala" userId="91433487-0c4d-408d-9c05-4db9b7ff8fc7" providerId="ADAL" clId="{709B18A8-80E6-4E96-A6C8-ACD39DBFE714}" dt="2024-04-30T20:43:57.386" v="192" actId="20577"/>
          <ac:spMkLst>
            <pc:docMk/>
            <pc:sldMk cId="779349331" sldId="357"/>
            <ac:spMk id="8" creationId="{88B82E67-C906-4FA9-BD44-A226DC6C19B0}"/>
          </ac:spMkLst>
        </pc:spChg>
        <pc:spChg chg="mod">
          <ac:chgData name="David Vachala" userId="91433487-0c4d-408d-9c05-4db9b7ff8fc7" providerId="ADAL" clId="{709B18A8-80E6-4E96-A6C8-ACD39DBFE714}" dt="2024-04-30T20:44:23.646" v="198" actId="33524"/>
          <ac:spMkLst>
            <pc:docMk/>
            <pc:sldMk cId="779349331" sldId="357"/>
            <ac:spMk id="14" creationId="{6E31850A-D536-41F0-9D96-7836AAC5E502}"/>
          </ac:spMkLst>
        </pc:spChg>
        <pc:spChg chg="mod">
          <ac:chgData name="David Vachala" userId="91433487-0c4d-408d-9c05-4db9b7ff8fc7" providerId="ADAL" clId="{709B18A8-80E6-4E96-A6C8-ACD39DBFE714}" dt="2024-04-30T20:44:32.399" v="202" actId="27636"/>
          <ac:spMkLst>
            <pc:docMk/>
            <pc:sldMk cId="779349331" sldId="357"/>
            <ac:spMk id="15" creationId="{039E4815-406A-447F-A41F-26286A4CD799}"/>
          </ac:spMkLst>
        </pc:spChg>
        <pc:picChg chg="mod">
          <ac:chgData name="David Vachala" userId="91433487-0c4d-408d-9c05-4db9b7ff8fc7" providerId="ADAL" clId="{709B18A8-80E6-4E96-A6C8-ACD39DBFE714}" dt="2024-04-30T20:44:13.429" v="194" actId="1076"/>
          <ac:picMkLst>
            <pc:docMk/>
            <pc:sldMk cId="779349331" sldId="357"/>
            <ac:picMk id="6" creationId="{9FAF39F0-1F61-442F-A6A1-A18D9230598A}"/>
          </ac:picMkLst>
        </pc:picChg>
        <pc:picChg chg="mod">
          <ac:chgData name="David Vachala" userId="91433487-0c4d-408d-9c05-4db9b7ff8fc7" providerId="ADAL" clId="{709B18A8-80E6-4E96-A6C8-ACD39DBFE714}" dt="2024-04-30T20:43:14.802" v="165"/>
          <ac:picMkLst>
            <pc:docMk/>
            <pc:sldMk cId="779349331" sldId="357"/>
            <ac:picMk id="7" creationId="{B0BD3314-776A-44E8-9050-B1333A393952}"/>
          </ac:picMkLst>
        </pc:picChg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1174175" sldId="35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3059099" sldId="35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32457649" sldId="36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194949818" sldId="36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757548628" sldId="362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538459431" sldId="36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846996294" sldId="36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151826336" sldId="36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526938571" sldId="36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660734626" sldId="37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61593387" sldId="37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48573613" sldId="37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82612649" sldId="374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2713651" sldId="37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428665240" sldId="376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69360527" sldId="37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68658851" sldId="37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47082805" sldId="37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15871281" sldId="38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709B18A8-80E6-4E96-A6C8-ACD39DBFE714}" dt="2024-04-30T20:33:20.982" v="33" actId="47"/>
        <pc:sldMkLst>
          <pc:docMk/>
          <pc:sldMk cId="3609244598" sldId="2147481184"/>
        </pc:sldMkLst>
      </pc:sldChg>
      <pc:sldChg chg="del">
        <pc:chgData name="David Vachala" userId="91433487-0c4d-408d-9c05-4db9b7ff8fc7" providerId="ADAL" clId="{709B18A8-80E6-4E96-A6C8-ACD39DBFE714}" dt="2024-04-30T20:33:23.543" v="38" actId="47"/>
        <pc:sldMkLst>
          <pc:docMk/>
          <pc:sldMk cId="2962404955" sldId="2147481185"/>
        </pc:sldMkLst>
      </pc:sldChg>
      <pc:sldChg chg="modSp del mod">
        <pc:chgData name="David Vachala" userId="91433487-0c4d-408d-9c05-4db9b7ff8fc7" providerId="ADAL" clId="{709B18A8-80E6-4E96-A6C8-ACD39DBFE714}" dt="2024-05-29T07:03:02.272" v="736" actId="47"/>
        <pc:sldMkLst>
          <pc:docMk/>
          <pc:sldMk cId="1614653592" sldId="2147481186"/>
        </pc:sldMkLst>
        <pc:spChg chg="mod">
          <ac:chgData name="David Vachala" userId="91433487-0c4d-408d-9c05-4db9b7ff8fc7" providerId="ADAL" clId="{709B18A8-80E6-4E96-A6C8-ACD39DBFE714}" dt="2024-04-30T20:42:15.780" v="155" actId="20577"/>
          <ac:spMkLst>
            <pc:docMk/>
            <pc:sldMk cId="1614653592" sldId="2147481186"/>
            <ac:spMk id="8" creationId="{88B82E67-C906-4FA9-BD44-A226DC6C19B0}"/>
          </ac:spMkLst>
        </pc:spChg>
        <pc:spChg chg="mod">
          <ac:chgData name="David Vachala" userId="91433487-0c4d-408d-9c05-4db9b7ff8fc7" providerId="ADAL" clId="{709B18A8-80E6-4E96-A6C8-ACD39DBFE714}" dt="2024-04-30T20:42:45.477" v="161" actId="404"/>
          <ac:spMkLst>
            <pc:docMk/>
            <pc:sldMk cId="1614653592" sldId="2147481186"/>
            <ac:spMk id="14" creationId="{6E31850A-D536-41F0-9D96-7836AAC5E502}"/>
          </ac:spMkLst>
        </pc:spChg>
        <pc:spChg chg="mod">
          <ac:chgData name="David Vachala" userId="91433487-0c4d-408d-9c05-4db9b7ff8fc7" providerId="ADAL" clId="{709B18A8-80E6-4E96-A6C8-ACD39DBFE714}" dt="2024-04-30T20:42:56.769" v="163" actId="20577"/>
          <ac:spMkLst>
            <pc:docMk/>
            <pc:sldMk cId="1614653592" sldId="2147481186"/>
            <ac:spMk id="15" creationId="{039E4815-406A-447F-A41F-26286A4CD799}"/>
          </ac:spMkLst>
        </pc:spChg>
        <pc:picChg chg="mod">
          <ac:chgData name="David Vachala" userId="91433487-0c4d-408d-9c05-4db9b7ff8fc7" providerId="ADAL" clId="{709B18A8-80E6-4E96-A6C8-ACD39DBFE714}" dt="2024-04-30T20:41:50.246" v="135" actId="14826"/>
          <ac:picMkLst>
            <pc:docMk/>
            <pc:sldMk cId="1614653592" sldId="2147481186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709B18A8-80E6-4E96-A6C8-ACD39DBFE714}" dt="2024-04-30T20:33:05.536" v="11" actId="47"/>
        <pc:sldMkLst>
          <pc:docMk/>
          <pc:sldMk cId="3019131811" sldId="2147481187"/>
        </pc:sldMkLst>
      </pc:sldChg>
      <pc:sldChg chg="del">
        <pc:chgData name="David Vachala" userId="91433487-0c4d-408d-9c05-4db9b7ff8fc7" providerId="ADAL" clId="{709B18A8-80E6-4E96-A6C8-ACD39DBFE714}" dt="2024-04-30T20:33:06.426" v="12" actId="47"/>
        <pc:sldMkLst>
          <pc:docMk/>
          <pc:sldMk cId="2460629671" sldId="2147481188"/>
        </pc:sldMkLst>
      </pc:sldChg>
      <pc:sldChg chg="del">
        <pc:chgData name="David Vachala" userId="91433487-0c4d-408d-9c05-4db9b7ff8fc7" providerId="ADAL" clId="{709B18A8-80E6-4E96-A6C8-ACD39DBFE714}" dt="2024-04-30T20:33:06.741" v="13" actId="47"/>
        <pc:sldMkLst>
          <pc:docMk/>
          <pc:sldMk cId="1716874063" sldId="2147481189"/>
        </pc:sldMkLst>
      </pc:sldChg>
      <pc:sldChg chg="del">
        <pc:chgData name="David Vachala" userId="91433487-0c4d-408d-9c05-4db9b7ff8fc7" providerId="ADAL" clId="{709B18A8-80E6-4E96-A6C8-ACD39DBFE714}" dt="2024-04-30T20:33:07.631" v="17" actId="47"/>
        <pc:sldMkLst>
          <pc:docMk/>
          <pc:sldMk cId="3644991309" sldId="2147481190"/>
        </pc:sldMkLst>
      </pc:sldChg>
      <pc:sldChg chg="del">
        <pc:chgData name="David Vachala" userId="91433487-0c4d-408d-9c05-4db9b7ff8fc7" providerId="ADAL" clId="{709B18A8-80E6-4E96-A6C8-ACD39DBFE714}" dt="2024-04-30T20:33:07.895" v="18" actId="47"/>
        <pc:sldMkLst>
          <pc:docMk/>
          <pc:sldMk cId="1599819194" sldId="2147481191"/>
        </pc:sldMkLst>
      </pc:sldChg>
      <pc:sldChg chg="del">
        <pc:chgData name="David Vachala" userId="91433487-0c4d-408d-9c05-4db9b7ff8fc7" providerId="ADAL" clId="{709B18A8-80E6-4E96-A6C8-ACD39DBFE714}" dt="2024-04-30T20:33:08.188" v="19" actId="47"/>
        <pc:sldMkLst>
          <pc:docMk/>
          <pc:sldMk cId="765093773" sldId="2147481192"/>
        </pc:sldMkLst>
      </pc:sldChg>
      <pc:sldChg chg="del">
        <pc:chgData name="David Vachala" userId="91433487-0c4d-408d-9c05-4db9b7ff8fc7" providerId="ADAL" clId="{709B18A8-80E6-4E96-A6C8-ACD39DBFE714}" dt="2024-04-30T20:33:09.560" v="21" actId="47"/>
        <pc:sldMkLst>
          <pc:docMk/>
          <pc:sldMk cId="902682635" sldId="2147481193"/>
        </pc:sldMkLst>
      </pc:sldChg>
      <pc:sldChg chg="del">
        <pc:chgData name="David Vachala" userId="91433487-0c4d-408d-9c05-4db9b7ff8fc7" providerId="ADAL" clId="{709B18A8-80E6-4E96-A6C8-ACD39DBFE714}" dt="2024-04-30T20:33:09.800" v="22" actId="47"/>
        <pc:sldMkLst>
          <pc:docMk/>
          <pc:sldMk cId="524552491" sldId="2147481194"/>
        </pc:sldMkLst>
      </pc:sldChg>
      <pc:sldChg chg="del">
        <pc:chgData name="David Vachala" userId="91433487-0c4d-408d-9c05-4db9b7ff8fc7" providerId="ADAL" clId="{709B18A8-80E6-4E96-A6C8-ACD39DBFE714}" dt="2024-04-30T20:33:15.077" v="27" actId="47"/>
        <pc:sldMkLst>
          <pc:docMk/>
          <pc:sldMk cId="30713276" sldId="2147481195"/>
        </pc:sldMkLst>
      </pc:sldChg>
      <pc:sldChg chg="del">
        <pc:chgData name="David Vachala" userId="91433487-0c4d-408d-9c05-4db9b7ff8fc7" providerId="ADAL" clId="{709B18A8-80E6-4E96-A6C8-ACD39DBFE714}" dt="2024-04-30T20:33:15.827" v="30" actId="47"/>
        <pc:sldMkLst>
          <pc:docMk/>
          <pc:sldMk cId="2793067698" sldId="2147481196"/>
        </pc:sldMkLst>
      </pc:sldChg>
      <pc:sldChg chg="del">
        <pc:chgData name="David Vachala" userId="91433487-0c4d-408d-9c05-4db9b7ff8fc7" providerId="ADAL" clId="{709B18A8-80E6-4E96-A6C8-ACD39DBFE714}" dt="2024-04-30T20:33:15.293" v="28" actId="47"/>
        <pc:sldMkLst>
          <pc:docMk/>
          <pc:sldMk cId="3846904288" sldId="2147481197"/>
        </pc:sldMkLst>
      </pc:sldChg>
      <pc:sldChg chg="del">
        <pc:chgData name="David Vachala" userId="91433487-0c4d-408d-9c05-4db9b7ff8fc7" providerId="ADAL" clId="{709B18A8-80E6-4E96-A6C8-ACD39DBFE714}" dt="2024-04-30T20:33:06.985" v="14" actId="47"/>
        <pc:sldMkLst>
          <pc:docMk/>
          <pc:sldMk cId="3783559640" sldId="2147481198"/>
        </pc:sldMkLst>
      </pc:sldChg>
      <pc:sldChg chg="del">
        <pc:chgData name="David Vachala" userId="91433487-0c4d-408d-9c05-4db9b7ff8fc7" providerId="ADAL" clId="{709B18A8-80E6-4E96-A6C8-ACD39DBFE714}" dt="2024-04-30T20:33:07.176" v="15" actId="47"/>
        <pc:sldMkLst>
          <pc:docMk/>
          <pc:sldMk cId="1698196507" sldId="2147481199"/>
        </pc:sldMkLst>
      </pc:sldChg>
      <pc:sldChg chg="del">
        <pc:chgData name="David Vachala" userId="91433487-0c4d-408d-9c05-4db9b7ff8fc7" providerId="ADAL" clId="{709B18A8-80E6-4E96-A6C8-ACD39DBFE714}" dt="2024-04-30T20:33:07.366" v="16" actId="47"/>
        <pc:sldMkLst>
          <pc:docMk/>
          <pc:sldMk cId="1331962089" sldId="2147481200"/>
        </pc:sldMkLst>
      </pc:sldChg>
      <pc:sldChg chg="del">
        <pc:chgData name="David Vachala" userId="91433487-0c4d-408d-9c05-4db9b7ff8fc7" providerId="ADAL" clId="{709B18A8-80E6-4E96-A6C8-ACD39DBFE714}" dt="2024-04-30T20:33:09.328" v="20" actId="47"/>
        <pc:sldMkLst>
          <pc:docMk/>
          <pc:sldMk cId="2662729588" sldId="2147481201"/>
        </pc:sldMkLst>
      </pc:sldChg>
      <pc:sldChg chg="del">
        <pc:chgData name="David Vachala" userId="91433487-0c4d-408d-9c05-4db9b7ff8fc7" providerId="ADAL" clId="{709B18A8-80E6-4E96-A6C8-ACD39DBFE714}" dt="2024-04-30T20:33:13.020" v="23" actId="47"/>
        <pc:sldMkLst>
          <pc:docMk/>
          <pc:sldMk cId="1882776218" sldId="2147481202"/>
        </pc:sldMkLst>
      </pc:sldChg>
      <pc:sldChg chg="del">
        <pc:chgData name="David Vachala" userId="91433487-0c4d-408d-9c05-4db9b7ff8fc7" providerId="ADAL" clId="{709B18A8-80E6-4E96-A6C8-ACD39DBFE714}" dt="2024-04-30T20:33:13.200" v="24" actId="47"/>
        <pc:sldMkLst>
          <pc:docMk/>
          <pc:sldMk cId="2188586832" sldId="2147481203"/>
        </pc:sldMkLst>
      </pc:sldChg>
      <pc:sldChg chg="del">
        <pc:chgData name="David Vachala" userId="91433487-0c4d-408d-9c05-4db9b7ff8fc7" providerId="ADAL" clId="{709B18A8-80E6-4E96-A6C8-ACD39DBFE714}" dt="2024-04-30T20:33:13.422" v="25" actId="47"/>
        <pc:sldMkLst>
          <pc:docMk/>
          <pc:sldMk cId="1680041391" sldId="2147481204"/>
        </pc:sldMkLst>
      </pc:sldChg>
      <pc:sldChg chg="del">
        <pc:chgData name="David Vachala" userId="91433487-0c4d-408d-9c05-4db9b7ff8fc7" providerId="ADAL" clId="{709B18A8-80E6-4E96-A6C8-ACD39DBFE714}" dt="2024-04-30T20:33:13.642" v="26" actId="47"/>
        <pc:sldMkLst>
          <pc:docMk/>
          <pc:sldMk cId="2309318632" sldId="2147481205"/>
        </pc:sldMkLst>
      </pc:sldChg>
      <pc:sldChg chg="del">
        <pc:chgData name="David Vachala" userId="91433487-0c4d-408d-9c05-4db9b7ff8fc7" providerId="ADAL" clId="{709B18A8-80E6-4E96-A6C8-ACD39DBFE714}" dt="2024-04-30T20:33:15.575" v="29" actId="47"/>
        <pc:sldMkLst>
          <pc:docMk/>
          <pc:sldMk cId="4247859210" sldId="2147481206"/>
        </pc:sldMkLst>
      </pc:sldChg>
      <pc:sldChg chg="del">
        <pc:chgData name="David Vachala" userId="91433487-0c4d-408d-9c05-4db9b7ff8fc7" providerId="ADAL" clId="{709B18A8-80E6-4E96-A6C8-ACD39DBFE714}" dt="2024-04-30T20:33:16.364" v="31" actId="47"/>
        <pc:sldMkLst>
          <pc:docMk/>
          <pc:sldMk cId="1948952389" sldId="2147481207"/>
        </pc:sldMkLst>
      </pc:sldChg>
      <pc:sldChg chg="del">
        <pc:chgData name="David Vachala" userId="91433487-0c4d-408d-9c05-4db9b7ff8fc7" providerId="ADAL" clId="{709B18A8-80E6-4E96-A6C8-ACD39DBFE714}" dt="2024-04-30T20:33:23.757" v="39" actId="47"/>
        <pc:sldMkLst>
          <pc:docMk/>
          <pc:sldMk cId="505229821" sldId="2147481208"/>
        </pc:sldMkLst>
      </pc:sldChg>
      <pc:sldChg chg="del">
        <pc:chgData name="David Vachala" userId="91433487-0c4d-408d-9c05-4db9b7ff8fc7" providerId="ADAL" clId="{709B18A8-80E6-4E96-A6C8-ACD39DBFE714}" dt="2024-04-30T20:33:26.378" v="46" actId="47"/>
        <pc:sldMkLst>
          <pc:docMk/>
          <pc:sldMk cId="3161466547" sldId="2147481209"/>
        </pc:sldMkLst>
      </pc:sldChg>
      <pc:sldChg chg="del">
        <pc:chgData name="David Vachala" userId="91433487-0c4d-408d-9c05-4db9b7ff8fc7" providerId="ADAL" clId="{709B18A8-80E6-4E96-A6C8-ACD39DBFE714}" dt="2024-04-30T20:33:24.978" v="43" actId="47"/>
        <pc:sldMkLst>
          <pc:docMk/>
          <pc:sldMk cId="419139086" sldId="2147481210"/>
        </pc:sldMkLst>
      </pc:sldChg>
      <pc:sldChg chg="del">
        <pc:chgData name="David Vachala" userId="91433487-0c4d-408d-9c05-4db9b7ff8fc7" providerId="ADAL" clId="{709B18A8-80E6-4E96-A6C8-ACD39DBFE714}" dt="2024-04-30T20:33:25.461" v="44" actId="47"/>
        <pc:sldMkLst>
          <pc:docMk/>
          <pc:sldMk cId="1685391776" sldId="2147481211"/>
        </pc:sldMkLst>
      </pc:sldChg>
      <pc:sldChg chg="del">
        <pc:chgData name="David Vachala" userId="91433487-0c4d-408d-9c05-4db9b7ff8fc7" providerId="ADAL" clId="{709B18A8-80E6-4E96-A6C8-ACD39DBFE714}" dt="2024-04-30T20:33:27.270" v="48" actId="47"/>
        <pc:sldMkLst>
          <pc:docMk/>
          <pc:sldMk cId="421975664" sldId="2147481213"/>
        </pc:sldMkLst>
      </pc:sldChg>
      <pc:sldChg chg="del">
        <pc:chgData name="David Vachala" userId="91433487-0c4d-408d-9c05-4db9b7ff8fc7" providerId="ADAL" clId="{709B18A8-80E6-4E96-A6C8-ACD39DBFE714}" dt="2024-04-30T20:33:26.860" v="47" actId="47"/>
        <pc:sldMkLst>
          <pc:docMk/>
          <pc:sldMk cId="3304324951" sldId="2147481214"/>
        </pc:sldMkLst>
      </pc:sldChg>
      <pc:sldChg chg="del">
        <pc:chgData name="David Vachala" userId="91433487-0c4d-408d-9c05-4db9b7ff8fc7" providerId="ADAL" clId="{709B18A8-80E6-4E96-A6C8-ACD39DBFE714}" dt="2024-04-30T20:33:27.711" v="49" actId="47"/>
        <pc:sldMkLst>
          <pc:docMk/>
          <pc:sldMk cId="954331506" sldId="2147481215"/>
        </pc:sldMkLst>
      </pc:sldChg>
      <pc:sldChg chg="del">
        <pc:chgData name="David Vachala" userId="91433487-0c4d-408d-9c05-4db9b7ff8fc7" providerId="ADAL" clId="{709B18A8-80E6-4E96-A6C8-ACD39DBFE714}" dt="2024-04-30T20:33:23.944" v="40" actId="47"/>
        <pc:sldMkLst>
          <pc:docMk/>
          <pc:sldMk cId="3474475959" sldId="2147481216"/>
        </pc:sldMkLst>
      </pc:sldChg>
      <pc:sldChg chg="del">
        <pc:chgData name="David Vachala" userId="91433487-0c4d-408d-9c05-4db9b7ff8fc7" providerId="ADAL" clId="{709B18A8-80E6-4E96-A6C8-ACD39DBFE714}" dt="2024-04-30T20:33:24.124" v="41" actId="47"/>
        <pc:sldMkLst>
          <pc:docMk/>
          <pc:sldMk cId="51217903" sldId="2147481217"/>
        </pc:sldMkLst>
      </pc:sldChg>
      <pc:sldChg chg="del">
        <pc:chgData name="David Vachala" userId="91433487-0c4d-408d-9c05-4db9b7ff8fc7" providerId="ADAL" clId="{709B18A8-80E6-4E96-A6C8-ACD39DBFE714}" dt="2024-04-30T20:33:24.693" v="42" actId="47"/>
        <pc:sldMkLst>
          <pc:docMk/>
          <pc:sldMk cId="21182256" sldId="2147481218"/>
        </pc:sldMkLst>
      </pc:sldChg>
      <pc:sldChg chg="del">
        <pc:chgData name="David Vachala" userId="91433487-0c4d-408d-9c05-4db9b7ff8fc7" providerId="ADAL" clId="{709B18A8-80E6-4E96-A6C8-ACD39DBFE714}" dt="2024-04-30T20:33:26.042" v="45" actId="47"/>
        <pc:sldMkLst>
          <pc:docMk/>
          <pc:sldMk cId="3500661332" sldId="2147481219"/>
        </pc:sldMkLst>
      </pc:sldChg>
      <pc:sldChg chg="del">
        <pc:chgData name="David Vachala" userId="91433487-0c4d-408d-9c05-4db9b7ff8fc7" providerId="ADAL" clId="{709B18A8-80E6-4E96-A6C8-ACD39DBFE714}" dt="2024-04-30T20:33:21.954" v="34" actId="47"/>
        <pc:sldMkLst>
          <pc:docMk/>
          <pc:sldMk cId="568001810" sldId="2147481220"/>
        </pc:sldMkLst>
      </pc:sldChg>
      <pc:sldChg chg="del">
        <pc:chgData name="David Vachala" userId="91433487-0c4d-408d-9c05-4db9b7ff8fc7" providerId="ADAL" clId="{709B18A8-80E6-4E96-A6C8-ACD39DBFE714}" dt="2024-04-30T20:33:22.146" v="35" actId="47"/>
        <pc:sldMkLst>
          <pc:docMk/>
          <pc:sldMk cId="812485087" sldId="2147481221"/>
        </pc:sldMkLst>
      </pc:sldChg>
      <pc:sldChg chg="del">
        <pc:chgData name="David Vachala" userId="91433487-0c4d-408d-9c05-4db9b7ff8fc7" providerId="ADAL" clId="{709B18A8-80E6-4E96-A6C8-ACD39DBFE714}" dt="2024-04-30T20:33:22.385" v="36" actId="47"/>
        <pc:sldMkLst>
          <pc:docMk/>
          <pc:sldMk cId="1402177130" sldId="2147481222"/>
        </pc:sldMkLst>
      </pc:sldChg>
      <pc:sldChg chg="new del">
        <pc:chgData name="David Vachala" userId="91433487-0c4d-408d-9c05-4db9b7ff8fc7" providerId="ADAL" clId="{709B18A8-80E6-4E96-A6C8-ACD39DBFE714}" dt="2024-05-29T07:03:10.568" v="737" actId="47"/>
        <pc:sldMkLst>
          <pc:docMk/>
          <pc:sldMk cId="3442065404" sldId="2147481223"/>
        </pc:sldMkLst>
      </pc:sldChg>
      <pc:sldChg chg="new del">
        <pc:chgData name="David Vachala" userId="91433487-0c4d-408d-9c05-4db9b7ff8fc7" providerId="ADAL" clId="{709B18A8-80E6-4E96-A6C8-ACD39DBFE714}" dt="2024-05-29T10:55:23.501" v="941" actId="47"/>
        <pc:sldMkLst>
          <pc:docMk/>
          <pc:sldMk cId="2880877723" sldId="2147481224"/>
        </pc:sldMkLst>
      </pc:sldChg>
      <pc:sldChg chg="addSp modSp new mod">
        <pc:chgData name="David Vachala" userId="91433487-0c4d-408d-9c05-4db9b7ff8fc7" providerId="ADAL" clId="{709B18A8-80E6-4E96-A6C8-ACD39DBFE714}" dt="2024-05-27T09:42:50.717" v="217" actId="27636"/>
        <pc:sldMkLst>
          <pc:docMk/>
          <pc:sldMk cId="1966369927" sldId="2147481225"/>
        </pc:sldMkLst>
        <pc:spChg chg="mod">
          <ac:chgData name="David Vachala" userId="91433487-0c4d-408d-9c05-4db9b7ff8fc7" providerId="ADAL" clId="{709B18A8-80E6-4E96-A6C8-ACD39DBFE714}" dt="2024-05-27T09:42:50.717" v="217" actId="27636"/>
          <ac:spMkLst>
            <pc:docMk/>
            <pc:sldMk cId="1966369927" sldId="2147481225"/>
            <ac:spMk id="2" creationId="{1705728E-30DE-8AB7-4932-977E70A6556E}"/>
          </ac:spMkLst>
        </pc:spChg>
        <pc:spChg chg="mod">
          <ac:chgData name="David Vachala" userId="91433487-0c4d-408d-9c05-4db9b7ff8fc7" providerId="ADAL" clId="{709B18A8-80E6-4E96-A6C8-ACD39DBFE714}" dt="2024-05-27T09:42:27.275" v="215" actId="27636"/>
          <ac:spMkLst>
            <pc:docMk/>
            <pc:sldMk cId="1966369927" sldId="2147481225"/>
            <ac:spMk id="3" creationId="{7AA14908-813C-7622-EB1C-D9A29615AC48}"/>
          </ac:spMkLst>
        </pc:spChg>
        <pc:spChg chg="add mod">
          <ac:chgData name="David Vachala" userId="91433487-0c4d-408d-9c05-4db9b7ff8fc7" providerId="ADAL" clId="{709B18A8-80E6-4E96-A6C8-ACD39DBFE714}" dt="2024-05-27T09:39:41.687" v="211" actId="1076"/>
          <ac:spMkLst>
            <pc:docMk/>
            <pc:sldMk cId="1966369927" sldId="2147481225"/>
            <ac:spMk id="6" creationId="{EFC6FC05-74A4-8F0B-4956-0E54B8B9D1B2}"/>
          </ac:spMkLst>
        </pc:spChg>
        <pc:picChg chg="add mod">
          <ac:chgData name="David Vachala" userId="91433487-0c4d-408d-9c05-4db9b7ff8fc7" providerId="ADAL" clId="{709B18A8-80E6-4E96-A6C8-ACD39DBFE714}" dt="2024-05-27T09:39:17.296" v="208" actId="1076"/>
          <ac:picMkLst>
            <pc:docMk/>
            <pc:sldMk cId="1966369927" sldId="2147481225"/>
            <ac:picMk id="1026" creationId="{8608AA26-B953-130D-E1E1-D885CA0EE07B}"/>
          </ac:picMkLst>
        </pc:picChg>
      </pc:sldChg>
      <pc:sldChg chg="addSp modSp new mod">
        <pc:chgData name="David Vachala" userId="91433487-0c4d-408d-9c05-4db9b7ff8fc7" providerId="ADAL" clId="{709B18A8-80E6-4E96-A6C8-ACD39DBFE714}" dt="2024-05-27T09:45:06.354" v="266" actId="20577"/>
        <pc:sldMkLst>
          <pc:docMk/>
          <pc:sldMk cId="1757570859" sldId="2147481226"/>
        </pc:sldMkLst>
        <pc:spChg chg="mod">
          <ac:chgData name="David Vachala" userId="91433487-0c4d-408d-9c05-4db9b7ff8fc7" providerId="ADAL" clId="{709B18A8-80E6-4E96-A6C8-ACD39DBFE714}" dt="2024-05-27T09:45:06.354" v="266" actId="20577"/>
          <ac:spMkLst>
            <pc:docMk/>
            <pc:sldMk cId="1757570859" sldId="2147481226"/>
            <ac:spMk id="2" creationId="{DA780F8A-F556-81DC-733C-9E33BB5130BB}"/>
          </ac:spMkLst>
        </pc:spChg>
        <pc:spChg chg="mod">
          <ac:chgData name="David Vachala" userId="91433487-0c4d-408d-9c05-4db9b7ff8fc7" providerId="ADAL" clId="{709B18A8-80E6-4E96-A6C8-ACD39DBFE714}" dt="2024-05-27T09:44:37.090" v="230" actId="27636"/>
          <ac:spMkLst>
            <pc:docMk/>
            <pc:sldMk cId="1757570859" sldId="2147481226"/>
            <ac:spMk id="3" creationId="{84A63D25-ED85-0388-C3E5-343FEB2F47A5}"/>
          </ac:spMkLst>
        </pc:spChg>
        <pc:spChg chg="add mod">
          <ac:chgData name="David Vachala" userId="91433487-0c4d-408d-9c05-4db9b7ff8fc7" providerId="ADAL" clId="{709B18A8-80E6-4E96-A6C8-ACD39DBFE714}" dt="2024-05-27T09:43:58.619" v="228" actId="1076"/>
          <ac:spMkLst>
            <pc:docMk/>
            <pc:sldMk cId="1757570859" sldId="2147481226"/>
            <ac:spMk id="6" creationId="{6CC7BCB9-4615-9160-04E4-752D58608C92}"/>
          </ac:spMkLst>
        </pc:spChg>
        <pc:picChg chg="add mod">
          <ac:chgData name="David Vachala" userId="91433487-0c4d-408d-9c05-4db9b7ff8fc7" providerId="ADAL" clId="{709B18A8-80E6-4E96-A6C8-ACD39DBFE714}" dt="2024-05-27T09:43:52.681" v="225" actId="14100"/>
          <ac:picMkLst>
            <pc:docMk/>
            <pc:sldMk cId="1757570859" sldId="2147481226"/>
            <ac:picMk id="2050" creationId="{DA0A4047-9F03-248D-0153-814F67BB47DA}"/>
          </ac:picMkLst>
        </pc:picChg>
      </pc:sldChg>
      <pc:sldChg chg="new del">
        <pc:chgData name="David Vachala" userId="91433487-0c4d-408d-9c05-4db9b7ff8fc7" providerId="ADAL" clId="{709B18A8-80E6-4E96-A6C8-ACD39DBFE714}" dt="2024-05-27T09:45:11.623" v="268" actId="680"/>
        <pc:sldMkLst>
          <pc:docMk/>
          <pc:sldMk cId="365606549" sldId="2147481227"/>
        </pc:sldMkLst>
      </pc:sldChg>
      <pc:sldChg chg="addSp modSp new mod ord">
        <pc:chgData name="David Vachala" userId="91433487-0c4d-408d-9c05-4db9b7ff8fc7" providerId="ADAL" clId="{709B18A8-80E6-4E96-A6C8-ACD39DBFE714}" dt="2024-05-29T11:34:26.228" v="942" actId="20577"/>
        <pc:sldMkLst>
          <pc:docMk/>
          <pc:sldMk cId="2813185474" sldId="2147481227"/>
        </pc:sldMkLst>
        <pc:spChg chg="mod">
          <ac:chgData name="David Vachala" userId="91433487-0c4d-408d-9c05-4db9b7ff8fc7" providerId="ADAL" clId="{709B18A8-80E6-4E96-A6C8-ACD39DBFE714}" dt="2024-05-29T06:35:26.066" v="491" actId="27636"/>
          <ac:spMkLst>
            <pc:docMk/>
            <pc:sldMk cId="2813185474" sldId="2147481227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9T11:34:26.228" v="942" actId="20577"/>
          <ac:spMkLst>
            <pc:docMk/>
            <pc:sldMk cId="2813185474" sldId="2147481227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9T06:44:05.419" v="523" actId="1076"/>
          <ac:picMkLst>
            <pc:docMk/>
            <pc:sldMk cId="2813185474" sldId="2147481227"/>
            <ac:picMk id="7170" creationId="{F227B59C-D71A-6486-DE25-192A3B656EBE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09:47:31.014" v="337" actId="1076"/>
        <pc:sldMkLst>
          <pc:docMk/>
          <pc:sldMk cId="4246350269" sldId="2147481228"/>
        </pc:sldMkLst>
        <pc:spChg chg="mod">
          <ac:chgData name="David Vachala" userId="91433487-0c4d-408d-9c05-4db9b7ff8fc7" providerId="ADAL" clId="{709B18A8-80E6-4E96-A6C8-ACD39DBFE714}" dt="2024-05-27T09:46:41.646" v="288" actId="27636"/>
          <ac:spMkLst>
            <pc:docMk/>
            <pc:sldMk cId="4246350269" sldId="2147481228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09:47:27.258" v="336" actId="20577"/>
          <ac:spMkLst>
            <pc:docMk/>
            <pc:sldMk cId="4246350269" sldId="2147481228"/>
            <ac:spMk id="3" creationId="{8A061FC5-A023-CD54-7BAD-E19246FABB1F}"/>
          </ac:spMkLst>
        </pc:spChg>
        <pc:spChg chg="add mod">
          <ac:chgData name="David Vachala" userId="91433487-0c4d-408d-9c05-4db9b7ff8fc7" providerId="ADAL" clId="{709B18A8-80E6-4E96-A6C8-ACD39DBFE714}" dt="2024-05-27T09:47:31.014" v="337" actId="1076"/>
          <ac:spMkLst>
            <pc:docMk/>
            <pc:sldMk cId="4246350269" sldId="2147481228"/>
            <ac:spMk id="6" creationId="{5482FF3B-9608-D0F3-A6BD-86AD917C1F3B}"/>
          </ac:spMkLst>
        </pc:spChg>
        <pc:picChg chg="add mod">
          <ac:chgData name="David Vachala" userId="91433487-0c4d-408d-9c05-4db9b7ff8fc7" providerId="ADAL" clId="{709B18A8-80E6-4E96-A6C8-ACD39DBFE714}" dt="2024-05-27T09:47:03.892" v="292" actId="14100"/>
          <ac:picMkLst>
            <pc:docMk/>
            <pc:sldMk cId="4246350269" sldId="2147481228"/>
            <ac:picMk id="3074" creationId="{5985C5C7-D24A-FCDF-6952-2053B242696D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09:52:15.629" v="463" actId="20577"/>
        <pc:sldMkLst>
          <pc:docMk/>
          <pc:sldMk cId="1492131502" sldId="2147481229"/>
        </pc:sldMkLst>
        <pc:spChg chg="mod">
          <ac:chgData name="David Vachala" userId="91433487-0c4d-408d-9c05-4db9b7ff8fc7" providerId="ADAL" clId="{709B18A8-80E6-4E96-A6C8-ACD39DBFE714}" dt="2024-05-27T09:52:15.629" v="463" actId="20577"/>
          <ac:spMkLst>
            <pc:docMk/>
            <pc:sldMk cId="1492131502" sldId="2147481229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09:51:59.885" v="440" actId="20577"/>
          <ac:spMkLst>
            <pc:docMk/>
            <pc:sldMk cId="1492131502" sldId="2147481229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7T09:48:58.443" v="344" actId="1076"/>
          <ac:picMkLst>
            <pc:docMk/>
            <pc:sldMk cId="1492131502" sldId="2147481229"/>
            <ac:picMk id="4098" creationId="{2040BDED-75FF-8AA9-4499-8042FAAB27CB}"/>
          </ac:picMkLst>
        </pc:picChg>
        <pc:picChg chg="add mod">
          <ac:chgData name="David Vachala" userId="91433487-0c4d-408d-9c05-4db9b7ff8fc7" providerId="ADAL" clId="{709B18A8-80E6-4E96-A6C8-ACD39DBFE714}" dt="2024-05-27T09:49:06.774" v="350" actId="1076"/>
          <ac:picMkLst>
            <pc:docMk/>
            <pc:sldMk cId="1492131502" sldId="2147481229"/>
            <ac:picMk id="4100" creationId="{7C7268DD-D497-CDBB-BE04-491BC4B70747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10:01:04.566" v="486" actId="27636"/>
        <pc:sldMkLst>
          <pc:docMk/>
          <pc:sldMk cId="2285086783" sldId="2147481230"/>
        </pc:sldMkLst>
        <pc:spChg chg="mod">
          <ac:chgData name="David Vachala" userId="91433487-0c4d-408d-9c05-4db9b7ff8fc7" providerId="ADAL" clId="{709B18A8-80E6-4E96-A6C8-ACD39DBFE714}" dt="2024-05-27T09:59:45.918" v="472" actId="27636"/>
          <ac:spMkLst>
            <pc:docMk/>
            <pc:sldMk cId="2285086783" sldId="2147481230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10:01:04.566" v="486" actId="27636"/>
          <ac:spMkLst>
            <pc:docMk/>
            <pc:sldMk cId="2285086783" sldId="2147481230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7T09:59:13.757" v="466" actId="1076"/>
          <ac:picMkLst>
            <pc:docMk/>
            <pc:sldMk cId="2285086783" sldId="2147481230"/>
            <ac:picMk id="5122" creationId="{B16F76F9-C08F-8779-16FD-63884AF248E2}"/>
          </ac:picMkLst>
        </pc:picChg>
      </pc:sldChg>
      <pc:sldChg chg="addSp delSp modSp new mod">
        <pc:chgData name="David Vachala" userId="91433487-0c4d-408d-9c05-4db9b7ff8fc7" providerId="ADAL" clId="{709B18A8-80E6-4E96-A6C8-ACD39DBFE714}" dt="2024-05-29T06:43:25.718" v="519" actId="27636"/>
        <pc:sldMkLst>
          <pc:docMk/>
          <pc:sldMk cId="3652679005" sldId="2147481231"/>
        </pc:sldMkLst>
        <pc:spChg chg="mod">
          <ac:chgData name="David Vachala" userId="91433487-0c4d-408d-9c05-4db9b7ff8fc7" providerId="ADAL" clId="{709B18A8-80E6-4E96-A6C8-ACD39DBFE714}" dt="2024-05-29T06:42:27.381" v="497" actId="27636"/>
          <ac:spMkLst>
            <pc:docMk/>
            <pc:sldMk cId="3652679005" sldId="2147481231"/>
            <ac:spMk id="2" creationId="{A128C5AD-E6ED-E214-F5DA-9B7D69955B01}"/>
          </ac:spMkLst>
        </pc:spChg>
        <pc:spChg chg="add del mod">
          <ac:chgData name="David Vachala" userId="91433487-0c4d-408d-9c05-4db9b7ff8fc7" providerId="ADAL" clId="{709B18A8-80E6-4E96-A6C8-ACD39DBFE714}" dt="2024-05-29T06:43:25.718" v="519" actId="27636"/>
          <ac:spMkLst>
            <pc:docMk/>
            <pc:sldMk cId="3652679005" sldId="2147481231"/>
            <ac:spMk id="3" creationId="{01243885-D0E4-FF49-179C-823023A66C4E}"/>
          </ac:spMkLst>
        </pc:spChg>
        <pc:picChg chg="add mod">
          <ac:chgData name="David Vachala" userId="91433487-0c4d-408d-9c05-4db9b7ff8fc7" providerId="ADAL" clId="{709B18A8-80E6-4E96-A6C8-ACD39DBFE714}" dt="2024-05-29T06:42:41.427" v="502"/>
          <ac:picMkLst>
            <pc:docMk/>
            <pc:sldMk cId="3652679005" sldId="2147481231"/>
            <ac:picMk id="6146" creationId="{B60594CB-7F5B-72A1-7C53-4CBD8E79C872}"/>
          </ac:picMkLst>
        </pc:picChg>
        <pc:picChg chg="add mod">
          <ac:chgData name="David Vachala" userId="91433487-0c4d-408d-9c05-4db9b7ff8fc7" providerId="ADAL" clId="{709B18A8-80E6-4E96-A6C8-ACD39DBFE714}" dt="2024-05-29T06:42:49.744" v="506" actId="1076"/>
          <ac:picMkLst>
            <pc:docMk/>
            <pc:sldMk cId="3652679005" sldId="2147481231"/>
            <ac:picMk id="6148" creationId="{E35E54AF-6157-7EC0-AA8D-F4313558415B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49:40.395" v="577" actId="20577"/>
        <pc:sldMkLst>
          <pc:docMk/>
          <pc:sldMk cId="3072259543" sldId="2147481232"/>
        </pc:sldMkLst>
        <pc:spChg chg="mod">
          <ac:chgData name="David Vachala" userId="91433487-0c4d-408d-9c05-4db9b7ff8fc7" providerId="ADAL" clId="{709B18A8-80E6-4E96-A6C8-ACD39DBFE714}" dt="2024-05-29T06:46:46.801" v="570" actId="20577"/>
          <ac:spMkLst>
            <pc:docMk/>
            <pc:sldMk cId="3072259543" sldId="2147481232"/>
            <ac:spMk id="2" creationId="{2EA622D1-B362-A4A1-22B9-E7D64CCA5E9B}"/>
          </ac:spMkLst>
        </pc:spChg>
        <pc:spChg chg="mod">
          <ac:chgData name="David Vachala" userId="91433487-0c4d-408d-9c05-4db9b7ff8fc7" providerId="ADAL" clId="{709B18A8-80E6-4E96-A6C8-ACD39DBFE714}" dt="2024-05-29T06:49:40.395" v="577" actId="20577"/>
          <ac:spMkLst>
            <pc:docMk/>
            <pc:sldMk cId="3072259543" sldId="2147481232"/>
            <ac:spMk id="3" creationId="{F6596D80-E19D-3B29-755B-BA220908855F}"/>
          </ac:spMkLst>
        </pc:spChg>
        <pc:picChg chg="add mod">
          <ac:chgData name="David Vachala" userId="91433487-0c4d-408d-9c05-4db9b7ff8fc7" providerId="ADAL" clId="{709B18A8-80E6-4E96-A6C8-ACD39DBFE714}" dt="2024-05-29T06:48:55.753" v="574" actId="1076"/>
          <ac:picMkLst>
            <pc:docMk/>
            <pc:sldMk cId="3072259543" sldId="2147481232"/>
            <ac:picMk id="6" creationId="{29C7C48D-79F3-6D47-1161-4554F0E25B76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2:49.766" v="649" actId="20577"/>
        <pc:sldMkLst>
          <pc:docMk/>
          <pc:sldMk cId="2272730790" sldId="2147481233"/>
        </pc:sldMkLst>
        <pc:spChg chg="mod">
          <ac:chgData name="David Vachala" userId="91433487-0c4d-408d-9c05-4db9b7ff8fc7" providerId="ADAL" clId="{709B18A8-80E6-4E96-A6C8-ACD39DBFE714}" dt="2024-05-29T06:51:36.757" v="632" actId="20577"/>
          <ac:spMkLst>
            <pc:docMk/>
            <pc:sldMk cId="2272730790" sldId="2147481233"/>
            <ac:spMk id="2" creationId="{0AF0AD4D-8D60-1E4A-2F74-8E2B13B48611}"/>
          </ac:spMkLst>
        </pc:spChg>
        <pc:spChg chg="mod">
          <ac:chgData name="David Vachala" userId="91433487-0c4d-408d-9c05-4db9b7ff8fc7" providerId="ADAL" clId="{709B18A8-80E6-4E96-A6C8-ACD39DBFE714}" dt="2024-05-29T06:52:49.766" v="649" actId="20577"/>
          <ac:spMkLst>
            <pc:docMk/>
            <pc:sldMk cId="2272730790" sldId="2147481233"/>
            <ac:spMk id="3" creationId="{A100F13A-2CB4-A592-E08C-ACB3B1569410}"/>
          </ac:spMkLst>
        </pc:spChg>
        <pc:picChg chg="add mod">
          <ac:chgData name="David Vachala" userId="91433487-0c4d-408d-9c05-4db9b7ff8fc7" providerId="ADAL" clId="{709B18A8-80E6-4E96-A6C8-ACD39DBFE714}" dt="2024-05-29T06:51:19.584" v="582" actId="1076"/>
          <ac:picMkLst>
            <pc:docMk/>
            <pc:sldMk cId="2272730790" sldId="2147481233"/>
            <ac:picMk id="6" creationId="{B16215B6-8D48-0299-6466-7D263D84E0AC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4:59.461" v="665" actId="20577"/>
        <pc:sldMkLst>
          <pc:docMk/>
          <pc:sldMk cId="1434020325" sldId="2147481234"/>
        </pc:sldMkLst>
        <pc:spChg chg="mod">
          <ac:chgData name="David Vachala" userId="91433487-0c4d-408d-9c05-4db9b7ff8fc7" providerId="ADAL" clId="{709B18A8-80E6-4E96-A6C8-ACD39DBFE714}" dt="2024-05-29T06:54:33.972" v="660" actId="27636"/>
          <ac:spMkLst>
            <pc:docMk/>
            <pc:sldMk cId="1434020325" sldId="2147481234"/>
            <ac:spMk id="2" creationId="{0793DFF6-F495-0BEF-5A75-B4C9F642AB11}"/>
          </ac:spMkLst>
        </pc:spChg>
        <pc:spChg chg="mod">
          <ac:chgData name="David Vachala" userId="91433487-0c4d-408d-9c05-4db9b7ff8fc7" providerId="ADAL" clId="{709B18A8-80E6-4E96-A6C8-ACD39DBFE714}" dt="2024-05-29T06:54:59.461" v="665" actId="20577"/>
          <ac:spMkLst>
            <pc:docMk/>
            <pc:sldMk cId="1434020325" sldId="2147481234"/>
            <ac:spMk id="3" creationId="{CDF5CB43-5E31-EFC5-0FA4-2D0BC5DD1976}"/>
          </ac:spMkLst>
        </pc:spChg>
        <pc:picChg chg="add mod">
          <ac:chgData name="David Vachala" userId="91433487-0c4d-408d-9c05-4db9b7ff8fc7" providerId="ADAL" clId="{709B18A8-80E6-4E96-A6C8-ACD39DBFE714}" dt="2024-05-29T06:54:10.290" v="655" actId="14100"/>
          <ac:picMkLst>
            <pc:docMk/>
            <pc:sldMk cId="1434020325" sldId="2147481234"/>
            <ac:picMk id="6" creationId="{820D254B-6880-BD27-D7E8-A2054B7A88BF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8:01.779" v="690" actId="20577"/>
        <pc:sldMkLst>
          <pc:docMk/>
          <pc:sldMk cId="2316072589" sldId="2147481235"/>
        </pc:sldMkLst>
        <pc:spChg chg="mod">
          <ac:chgData name="David Vachala" userId="91433487-0c4d-408d-9c05-4db9b7ff8fc7" providerId="ADAL" clId="{709B18A8-80E6-4E96-A6C8-ACD39DBFE714}" dt="2024-05-29T06:57:15.972" v="678" actId="27636"/>
          <ac:spMkLst>
            <pc:docMk/>
            <pc:sldMk cId="2316072589" sldId="2147481235"/>
            <ac:spMk id="2" creationId="{CCC7ADC7-5670-1DF4-1646-F85236F6EE63}"/>
          </ac:spMkLst>
        </pc:spChg>
        <pc:spChg chg="mod">
          <ac:chgData name="David Vachala" userId="91433487-0c4d-408d-9c05-4db9b7ff8fc7" providerId="ADAL" clId="{709B18A8-80E6-4E96-A6C8-ACD39DBFE714}" dt="2024-05-29T06:58:01.779" v="690" actId="20577"/>
          <ac:spMkLst>
            <pc:docMk/>
            <pc:sldMk cId="2316072589" sldId="2147481235"/>
            <ac:spMk id="3" creationId="{FE5BD1AD-49F5-5C9E-DD45-BD2711E74B32}"/>
          </ac:spMkLst>
        </pc:spChg>
        <pc:picChg chg="add mod">
          <ac:chgData name="David Vachala" userId="91433487-0c4d-408d-9c05-4db9b7ff8fc7" providerId="ADAL" clId="{709B18A8-80E6-4E96-A6C8-ACD39DBFE714}" dt="2024-05-29T06:56:51.780" v="672" actId="1076"/>
          <ac:picMkLst>
            <pc:docMk/>
            <pc:sldMk cId="2316072589" sldId="2147481235"/>
            <ac:picMk id="6" creationId="{8D2CB914-2950-0C14-2128-C55ECEFE0065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7:01:18.600" v="734" actId="20577"/>
        <pc:sldMkLst>
          <pc:docMk/>
          <pc:sldMk cId="611669218" sldId="2147481236"/>
        </pc:sldMkLst>
        <pc:spChg chg="mod">
          <ac:chgData name="David Vachala" userId="91433487-0c4d-408d-9c05-4db9b7ff8fc7" providerId="ADAL" clId="{709B18A8-80E6-4E96-A6C8-ACD39DBFE714}" dt="2024-05-29T07:00:34.903" v="721" actId="20577"/>
          <ac:spMkLst>
            <pc:docMk/>
            <pc:sldMk cId="611669218" sldId="2147481236"/>
            <ac:spMk id="2" creationId="{B00AB05C-D470-D267-C8CA-D5459FB95CCB}"/>
          </ac:spMkLst>
        </pc:spChg>
        <pc:spChg chg="mod">
          <ac:chgData name="David Vachala" userId="91433487-0c4d-408d-9c05-4db9b7ff8fc7" providerId="ADAL" clId="{709B18A8-80E6-4E96-A6C8-ACD39DBFE714}" dt="2024-05-29T07:01:18.600" v="734" actId="20577"/>
          <ac:spMkLst>
            <pc:docMk/>
            <pc:sldMk cId="611669218" sldId="2147481236"/>
            <ac:spMk id="3" creationId="{D6A61261-4B43-F58D-EE54-D262BBD0CD6B}"/>
          </ac:spMkLst>
        </pc:spChg>
        <pc:spChg chg="add mod">
          <ac:chgData name="David Vachala" userId="91433487-0c4d-408d-9c05-4db9b7ff8fc7" providerId="ADAL" clId="{709B18A8-80E6-4E96-A6C8-ACD39DBFE714}" dt="2024-05-29T06:59:44.214" v="695" actId="1076"/>
          <ac:spMkLst>
            <pc:docMk/>
            <pc:sldMk cId="611669218" sldId="2147481236"/>
            <ac:spMk id="6" creationId="{E7907F8A-4259-5081-B547-056F4D9E8F31}"/>
          </ac:spMkLst>
        </pc:spChg>
        <pc:picChg chg="add mod">
          <ac:chgData name="David Vachala" userId="91433487-0c4d-408d-9c05-4db9b7ff8fc7" providerId="ADAL" clId="{709B18A8-80E6-4E96-A6C8-ACD39DBFE714}" dt="2024-05-29T07:00:02.549" v="699" actId="14100"/>
          <ac:picMkLst>
            <pc:docMk/>
            <pc:sldMk cId="611669218" sldId="2147481236"/>
            <ac:picMk id="8194" creationId="{ED91615F-388F-F51C-F180-46CA6E9A4B29}"/>
          </ac:picMkLst>
        </pc:picChg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744944099" sldId="2147481237"/>
        </pc:sldMkLst>
      </pc:sldChg>
      <pc:sldChg chg="addSp modSp new mod">
        <pc:chgData name="David Vachala" userId="91433487-0c4d-408d-9c05-4db9b7ff8fc7" providerId="ADAL" clId="{709B18A8-80E6-4E96-A6C8-ACD39DBFE714}" dt="2024-05-29T07:44:58.255" v="938" actId="20577"/>
        <pc:sldMkLst>
          <pc:docMk/>
          <pc:sldMk cId="2457485446" sldId="2147481238"/>
        </pc:sldMkLst>
        <pc:spChg chg="mod">
          <ac:chgData name="David Vachala" userId="91433487-0c4d-408d-9c05-4db9b7ff8fc7" providerId="ADAL" clId="{709B18A8-80E6-4E96-A6C8-ACD39DBFE714}" dt="2024-05-29T07:42:31.952" v="880" actId="20577"/>
          <ac:spMkLst>
            <pc:docMk/>
            <pc:sldMk cId="2457485446" sldId="2147481238"/>
            <ac:spMk id="2" creationId="{DF08AB89-187C-1F10-FFD3-3C187691A922}"/>
          </ac:spMkLst>
        </pc:spChg>
        <pc:spChg chg="mod">
          <ac:chgData name="David Vachala" userId="91433487-0c4d-408d-9c05-4db9b7ff8fc7" providerId="ADAL" clId="{709B18A8-80E6-4E96-A6C8-ACD39DBFE714}" dt="2024-05-29T07:44:58.255" v="938" actId="20577"/>
          <ac:spMkLst>
            <pc:docMk/>
            <pc:sldMk cId="2457485446" sldId="2147481238"/>
            <ac:spMk id="3" creationId="{92F2FCDD-371D-886B-F0B5-70ED9DED59FE}"/>
          </ac:spMkLst>
        </pc:spChg>
        <pc:picChg chg="add mod">
          <ac:chgData name="David Vachala" userId="91433487-0c4d-408d-9c05-4db9b7ff8fc7" providerId="ADAL" clId="{709B18A8-80E6-4E96-A6C8-ACD39DBFE714}" dt="2024-05-29T07:38:17.029" v="769" actId="14100"/>
          <ac:picMkLst>
            <pc:docMk/>
            <pc:sldMk cId="2457485446" sldId="2147481238"/>
            <ac:picMk id="9218" creationId="{3EF66752-5320-F9A7-B538-2B513FF97E8E}"/>
          </ac:picMkLst>
        </pc:picChg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706942397" sldId="214748123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79422392" sldId="2147481240"/>
        </pc:sldMkLst>
      </pc:sldChg>
      <pc:sldChg chg="add modNotesTx">
        <pc:chgData name="David Vachala" userId="91433487-0c4d-408d-9c05-4db9b7ff8fc7" providerId="ADAL" clId="{709B18A8-80E6-4E96-A6C8-ACD39DBFE714}" dt="2024-05-29T11:51:45.094" v="945" actId="6549"/>
        <pc:sldMkLst>
          <pc:docMk/>
          <pc:sldMk cId="2006714616" sldId="2147481241"/>
        </pc:sldMkLst>
      </pc:sldChg>
      <pc:sldChg chg="add modNotesTx">
        <pc:chgData name="David Vachala" userId="91433487-0c4d-408d-9c05-4db9b7ff8fc7" providerId="ADAL" clId="{709B18A8-80E6-4E96-A6C8-ACD39DBFE714}" dt="2024-05-29T11:51:40.179" v="944" actId="6549"/>
        <pc:sldMkLst>
          <pc:docMk/>
          <pc:sldMk cId="973644156" sldId="214748124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173978208" sldId="2147481243"/>
        </pc:sldMkLst>
      </pc:sldChg>
      <pc:sldChg chg="add modNotesTx">
        <pc:chgData name="David Vachala" userId="91433487-0c4d-408d-9c05-4db9b7ff8fc7" providerId="ADAL" clId="{709B18A8-80E6-4E96-A6C8-ACD39DBFE714}" dt="2024-05-29T11:51:33.172" v="943" actId="20577"/>
        <pc:sldMkLst>
          <pc:docMk/>
          <pc:sldMk cId="3322749581" sldId="2147481244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833398257" sldId="2147481245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92728362" sldId="2147481246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98202416" sldId="2147481247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1917591865" sldId="2147481248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73549650" sldId="214748124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270240755" sldId="2147481250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239234885" sldId="2147481251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180559167" sldId="214748125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1856777" sldId="2147481253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009287940" sldId="2147481254"/>
        </pc:sldMkLst>
      </pc:sldChg>
    </pc:docChg>
  </pc:docChgLst>
  <pc:docChgLst>
    <pc:chgData name="Théophile Chin-Nin" userId="77bb4687-6e0a-4c11-8f84-ca258473b33f" providerId="ADAL" clId="{BAB5A214-7DC5-4952-9650-3CAEA0E6FF4F}"/>
    <pc:docChg chg="undo custSel addSld delSld modSld sldOrd modSection">
      <pc:chgData name="Théophile Chin-Nin" userId="77bb4687-6e0a-4c11-8f84-ca258473b33f" providerId="ADAL" clId="{BAB5A214-7DC5-4952-9650-3CAEA0E6FF4F}" dt="2024-08-28T10:32:03.248" v="2454" actId="20577"/>
      <pc:docMkLst>
        <pc:docMk/>
      </pc:docMkLst>
      <pc:sldChg chg="addSp modSp mod">
        <pc:chgData name="Théophile Chin-Nin" userId="77bb4687-6e0a-4c11-8f84-ca258473b33f" providerId="ADAL" clId="{BAB5A214-7DC5-4952-9650-3CAEA0E6FF4F}" dt="2024-08-27T10:15:52.578" v="325" actId="14100"/>
        <pc:sldMkLst>
          <pc:docMk/>
          <pc:sldMk cId="1651044968" sldId="2147481291"/>
        </pc:sldMkLst>
        <pc:spChg chg="mod">
          <ac:chgData name="Théophile Chin-Nin" userId="77bb4687-6e0a-4c11-8f84-ca258473b33f" providerId="ADAL" clId="{BAB5A214-7DC5-4952-9650-3CAEA0E6FF4F}" dt="2024-08-27T09:48:15.059" v="27" actId="20577"/>
          <ac:spMkLst>
            <pc:docMk/>
            <pc:sldMk cId="1651044968" sldId="2147481291"/>
            <ac:spMk id="2" creationId="{342A0E56-D3AB-3F22-68C7-73AE82415A2D}"/>
          </ac:spMkLst>
        </pc:spChg>
        <pc:spChg chg="mod">
          <ac:chgData name="Théophile Chin-Nin" userId="77bb4687-6e0a-4c11-8f84-ca258473b33f" providerId="ADAL" clId="{BAB5A214-7DC5-4952-9650-3CAEA0E6FF4F}" dt="2024-08-27T09:57:14.864" v="55" actId="404"/>
          <ac:spMkLst>
            <pc:docMk/>
            <pc:sldMk cId="1651044968" sldId="2147481291"/>
            <ac:spMk id="3" creationId="{8B88786A-74F4-1FA6-BC9F-8145B401BBC1}"/>
          </ac:spMkLst>
        </pc:spChg>
        <pc:spChg chg="add mod">
          <ac:chgData name="Théophile Chin-Nin" userId="77bb4687-6e0a-4c11-8f84-ca258473b33f" providerId="ADAL" clId="{BAB5A214-7DC5-4952-9650-3CAEA0E6FF4F}" dt="2024-08-27T09:58:03.660" v="118" actId="20577"/>
          <ac:spMkLst>
            <pc:docMk/>
            <pc:sldMk cId="1651044968" sldId="2147481291"/>
            <ac:spMk id="7" creationId="{3F781804-380B-2B97-2CBB-808ED3003AE1}"/>
          </ac:spMkLst>
        </pc:spChg>
        <pc:spChg chg="add mod">
          <ac:chgData name="Théophile Chin-Nin" userId="77bb4687-6e0a-4c11-8f84-ca258473b33f" providerId="ADAL" clId="{BAB5A214-7DC5-4952-9650-3CAEA0E6FF4F}" dt="2024-08-27T09:59:58.549" v="148" actId="1076"/>
          <ac:spMkLst>
            <pc:docMk/>
            <pc:sldMk cId="1651044968" sldId="2147481291"/>
            <ac:spMk id="10" creationId="{FDEF6CAE-7026-55A3-1013-74B108E1E9F0}"/>
          </ac:spMkLst>
        </pc:spChg>
        <pc:spChg chg="add mod">
          <ac:chgData name="Théophile Chin-Nin" userId="77bb4687-6e0a-4c11-8f84-ca258473b33f" providerId="ADAL" clId="{BAB5A214-7DC5-4952-9650-3CAEA0E6FF4F}" dt="2024-08-27T10:02:45.363" v="192" actId="20577"/>
          <ac:spMkLst>
            <pc:docMk/>
            <pc:sldMk cId="1651044968" sldId="2147481291"/>
            <ac:spMk id="13" creationId="{DC8B3020-B4BE-8F9F-5EC5-DB45A2C33BB8}"/>
          </ac:spMkLst>
        </pc:spChg>
        <pc:spChg chg="add mod">
          <ac:chgData name="Théophile Chin-Nin" userId="77bb4687-6e0a-4c11-8f84-ca258473b33f" providerId="ADAL" clId="{BAB5A214-7DC5-4952-9650-3CAEA0E6FF4F}" dt="2024-08-27T10:03:11.820" v="199" actId="1076"/>
          <ac:spMkLst>
            <pc:docMk/>
            <pc:sldMk cId="1651044968" sldId="2147481291"/>
            <ac:spMk id="14" creationId="{8E69ACC6-9BA1-0F39-2A59-11EA4E931E88}"/>
          </ac:spMkLst>
        </pc:spChg>
        <pc:spChg chg="add mod">
          <ac:chgData name="Théophile Chin-Nin" userId="77bb4687-6e0a-4c11-8f84-ca258473b33f" providerId="ADAL" clId="{BAB5A214-7DC5-4952-9650-3CAEA0E6FF4F}" dt="2024-08-27T10:03:16.013" v="201" actId="1076"/>
          <ac:spMkLst>
            <pc:docMk/>
            <pc:sldMk cId="1651044968" sldId="2147481291"/>
            <ac:spMk id="15" creationId="{18C2FD82-18DC-7B93-A0BE-40D6F486FC9A}"/>
          </ac:spMkLst>
        </pc:spChg>
        <pc:picChg chg="add mod">
          <ac:chgData name="Théophile Chin-Nin" userId="77bb4687-6e0a-4c11-8f84-ca258473b33f" providerId="ADAL" clId="{BAB5A214-7DC5-4952-9650-3CAEA0E6FF4F}" dt="2024-08-27T09:57:20.353" v="57" actId="1076"/>
          <ac:picMkLst>
            <pc:docMk/>
            <pc:sldMk cId="1651044968" sldId="2147481291"/>
            <ac:picMk id="6" creationId="{B9698508-F6C8-9918-112B-C82DB54AB903}"/>
          </ac:picMkLst>
        </pc:picChg>
        <pc:picChg chg="add mod">
          <ac:chgData name="Théophile Chin-Nin" userId="77bb4687-6e0a-4c11-8f84-ca258473b33f" providerId="ADAL" clId="{BAB5A214-7DC5-4952-9650-3CAEA0E6FF4F}" dt="2024-08-27T09:59:33.861" v="120" actId="1076"/>
          <ac:picMkLst>
            <pc:docMk/>
            <pc:sldMk cId="1651044968" sldId="2147481291"/>
            <ac:picMk id="9" creationId="{35978DD0-A871-D6C9-272F-38DE8D5E187D}"/>
          </ac:picMkLst>
        </pc:picChg>
        <pc:picChg chg="add mod modCrop">
          <ac:chgData name="Théophile Chin-Nin" userId="77bb4687-6e0a-4c11-8f84-ca258473b33f" providerId="ADAL" clId="{BAB5A214-7DC5-4952-9650-3CAEA0E6FF4F}" dt="2024-08-27T10:15:52.578" v="325" actId="14100"/>
          <ac:picMkLst>
            <pc:docMk/>
            <pc:sldMk cId="1651044968" sldId="2147481291"/>
            <ac:picMk id="12" creationId="{BA7C7BCE-B691-6BFD-51DC-D55D23B884D5}"/>
          </ac:picMkLst>
        </pc:picChg>
      </pc:sldChg>
      <pc:sldChg chg="addSp delSp modSp add mod">
        <pc:chgData name="Théophile Chin-Nin" userId="77bb4687-6e0a-4c11-8f84-ca258473b33f" providerId="ADAL" clId="{BAB5A214-7DC5-4952-9650-3CAEA0E6FF4F}" dt="2024-08-27T10:20:22.482" v="377" actId="1076"/>
        <pc:sldMkLst>
          <pc:docMk/>
          <pc:sldMk cId="3118988767" sldId="2147481309"/>
        </pc:sldMkLst>
        <pc:spChg chg="mod">
          <ac:chgData name="Théophile Chin-Nin" userId="77bb4687-6e0a-4c11-8f84-ca258473b33f" providerId="ADAL" clId="{BAB5A214-7DC5-4952-9650-3CAEA0E6FF4F}" dt="2024-08-27T10:04:03.229" v="216" actId="20577"/>
          <ac:spMkLst>
            <pc:docMk/>
            <pc:sldMk cId="3118988767" sldId="2147481309"/>
            <ac:spMk id="2" creationId="{342A0E56-D3AB-3F22-68C7-73AE82415A2D}"/>
          </ac:spMkLst>
        </pc:spChg>
        <pc:spChg chg="del mod">
          <ac:chgData name="Théophile Chin-Nin" userId="77bb4687-6e0a-4c11-8f84-ca258473b33f" providerId="ADAL" clId="{BAB5A214-7DC5-4952-9650-3CAEA0E6FF4F}" dt="2024-08-27T10:04:34.311" v="217" actId="931"/>
          <ac:spMkLst>
            <pc:docMk/>
            <pc:sldMk cId="3118988767" sldId="2147481309"/>
            <ac:spMk id="3" creationId="{8B88786A-74F4-1FA6-BC9F-8145B401BBC1}"/>
          </ac:spMkLst>
        </pc:spChg>
        <pc:spChg chg="add mod">
          <ac:chgData name="Théophile Chin-Nin" userId="77bb4687-6e0a-4c11-8f84-ca258473b33f" providerId="ADAL" clId="{BAB5A214-7DC5-4952-9650-3CAEA0E6FF4F}" dt="2024-08-27T10:08:37.441" v="273" actId="1076"/>
          <ac:spMkLst>
            <pc:docMk/>
            <pc:sldMk cId="3118988767" sldId="2147481309"/>
            <ac:spMk id="20" creationId="{DD2A6BBD-C5FD-5159-DA98-5EFD79CBFC9C}"/>
          </ac:spMkLst>
        </pc:spChg>
        <pc:spChg chg="add mod ord">
          <ac:chgData name="Théophile Chin-Nin" userId="77bb4687-6e0a-4c11-8f84-ca258473b33f" providerId="ADAL" clId="{BAB5A214-7DC5-4952-9650-3CAEA0E6FF4F}" dt="2024-08-27T10:09:26.533" v="281" actId="1582"/>
          <ac:spMkLst>
            <pc:docMk/>
            <pc:sldMk cId="3118988767" sldId="2147481309"/>
            <ac:spMk id="21" creationId="{B4723528-D032-978C-F3F0-C21FEFE1F0FC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2" creationId="{488640C4-23FE-5C6F-E67C-3D577221385B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3" creationId="{A76EC65D-458C-D48E-7603-E9D245408AAE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4" creationId="{D70012DF-FDD2-A57B-F223-3C4303522C1A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5" creationId="{BF75859F-24C1-1077-1460-052E363568D5}"/>
          </ac:spMkLst>
        </pc:spChg>
        <pc:spChg chg="add mo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6" creationId="{95F6562C-BFD3-F74C-A587-D4223545FFC9}"/>
          </ac:spMkLst>
        </pc:spChg>
        <pc:spChg chg="add mod ord">
          <ac:chgData name="Théophile Chin-Nin" userId="77bb4687-6e0a-4c11-8f84-ca258473b33f" providerId="ADAL" clId="{BAB5A214-7DC5-4952-9650-3CAEA0E6FF4F}" dt="2024-08-27T10:13:14.991" v="320" actId="164"/>
          <ac:spMkLst>
            <pc:docMk/>
            <pc:sldMk cId="3118988767" sldId="2147481309"/>
            <ac:spMk id="27" creationId="{2C58F52D-75DE-9928-F15E-E38F47C9465B}"/>
          </ac:spMkLst>
        </pc:spChg>
        <pc:spChg chg="add mod">
          <ac:chgData name="Théophile Chin-Nin" userId="77bb4687-6e0a-4c11-8f84-ca258473b33f" providerId="ADAL" clId="{BAB5A214-7DC5-4952-9650-3CAEA0E6FF4F}" dt="2024-08-27T10:20:22.482" v="377" actId="1076"/>
          <ac:spMkLst>
            <pc:docMk/>
            <pc:sldMk cId="3118988767" sldId="2147481309"/>
            <ac:spMk id="40" creationId="{FD44F31A-ED8E-637F-A8A5-00BBAF326BBD}"/>
          </ac:spMkLst>
        </pc:spChg>
        <pc:grpChg chg="add mod">
          <ac:chgData name="Théophile Chin-Nin" userId="77bb4687-6e0a-4c11-8f84-ca258473b33f" providerId="ADAL" clId="{BAB5A214-7DC5-4952-9650-3CAEA0E6FF4F}" dt="2024-08-27T10:16:01.001" v="327" actId="1076"/>
          <ac:grpSpMkLst>
            <pc:docMk/>
            <pc:sldMk cId="3118988767" sldId="2147481309"/>
            <ac:grpSpMk id="28" creationId="{7E358572-C59A-23C1-AADC-2B1F8DB778C0}"/>
          </ac:grpSpMkLst>
        </pc:grp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6" creationId="{36FA482A-88A4-BF7F-E698-D964DD7B9522}"/>
          </ac:picMkLst>
        </pc:picChg>
        <pc:picChg chg="add mod">
          <ac:chgData name="Théophile Chin-Nin" userId="77bb4687-6e0a-4c11-8f84-ca258473b33f" providerId="ADAL" clId="{BAB5A214-7DC5-4952-9650-3CAEA0E6FF4F}" dt="2024-08-27T10:09:29.591" v="282" actId="1076"/>
          <ac:picMkLst>
            <pc:docMk/>
            <pc:sldMk cId="3118988767" sldId="2147481309"/>
            <ac:picMk id="8" creationId="{B4CF30A1-4424-D978-0549-36CAAE4E3D52}"/>
          </ac:picMkLst>
        </pc:pic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9" creationId="{531D5BC5-AF45-F783-BFC9-51AB3A2EDC35}"/>
          </ac:picMkLst>
        </pc:pic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10" creationId="{B946E3FF-463F-3FE7-0A5C-9620BFCA06D7}"/>
          </ac:picMkLst>
        </pc:picChg>
        <pc:picChg chg="add mod">
          <ac:chgData name="Théophile Chin-Nin" userId="77bb4687-6e0a-4c11-8f84-ca258473b33f" providerId="ADAL" clId="{BAB5A214-7DC5-4952-9650-3CAEA0E6FF4F}" dt="2024-08-27T10:06:18.815" v="239" actId="12788"/>
          <ac:picMkLst>
            <pc:docMk/>
            <pc:sldMk cId="3118988767" sldId="2147481309"/>
            <ac:picMk id="11" creationId="{F96BF1C8-F5FE-910F-568A-CCB5CA05C445}"/>
          </ac:picMkLst>
        </pc:picChg>
        <pc:picChg chg="add mod ord">
          <ac:chgData name="Théophile Chin-Nin" userId="77bb4687-6e0a-4c11-8f84-ca258473b33f" providerId="ADAL" clId="{BAB5A214-7DC5-4952-9650-3CAEA0E6FF4F}" dt="2024-08-27T10:09:31.739" v="283" actId="1076"/>
          <ac:picMkLst>
            <pc:docMk/>
            <pc:sldMk cId="3118988767" sldId="2147481309"/>
            <ac:picMk id="13" creationId="{15446F46-38B6-48A2-B706-710A62807F5E}"/>
          </ac:picMkLst>
        </pc:picChg>
        <pc:picChg chg="add mod">
          <ac:chgData name="Théophile Chin-Nin" userId="77bb4687-6e0a-4c11-8f84-ca258473b33f" providerId="ADAL" clId="{BAB5A214-7DC5-4952-9650-3CAEA0E6FF4F}" dt="2024-08-27T10:08:45.252" v="275" actId="1076"/>
          <ac:picMkLst>
            <pc:docMk/>
            <pc:sldMk cId="3118988767" sldId="2147481309"/>
            <ac:picMk id="15" creationId="{78B16532-959B-741C-EDE6-D9044652A48B}"/>
          </ac:picMkLst>
        </pc:picChg>
        <pc:picChg chg="add mod">
          <ac:chgData name="Théophile Chin-Nin" userId="77bb4687-6e0a-4c11-8f84-ca258473b33f" providerId="ADAL" clId="{BAB5A214-7DC5-4952-9650-3CAEA0E6FF4F}" dt="2024-08-27T10:07:23.073" v="254" actId="1076"/>
          <ac:picMkLst>
            <pc:docMk/>
            <pc:sldMk cId="3118988767" sldId="2147481309"/>
            <ac:picMk id="17" creationId="{6A6449F3-1A8F-7B15-C524-403D850C5642}"/>
          </ac:picMkLst>
        </pc:picChg>
        <pc:picChg chg="add mod">
          <ac:chgData name="Théophile Chin-Nin" userId="77bb4687-6e0a-4c11-8f84-ca258473b33f" providerId="ADAL" clId="{BAB5A214-7DC5-4952-9650-3CAEA0E6FF4F}" dt="2024-08-27T10:07:01.214" v="247" actId="1076"/>
          <ac:picMkLst>
            <pc:docMk/>
            <pc:sldMk cId="3118988767" sldId="2147481309"/>
            <ac:picMk id="19" creationId="{4DB69425-A3AF-18A8-47E0-43305A64071A}"/>
          </ac:picMkLst>
        </pc:picChg>
        <pc:cxnChg chg="add mod">
          <ac:chgData name="Théophile Chin-Nin" userId="77bb4687-6e0a-4c11-8f84-ca258473b33f" providerId="ADAL" clId="{BAB5A214-7DC5-4952-9650-3CAEA0E6FF4F}" dt="2024-08-27T10:18:26.518" v="330" actId="1582"/>
          <ac:cxnSpMkLst>
            <pc:docMk/>
            <pc:sldMk cId="3118988767" sldId="2147481309"/>
            <ac:cxnSpMk id="30" creationId="{939BDBA0-EF68-C287-7061-EB982BA08B97}"/>
          </ac:cxnSpMkLst>
        </pc:cxnChg>
        <pc:cxnChg chg="add mod">
          <ac:chgData name="Théophile Chin-Nin" userId="77bb4687-6e0a-4c11-8f84-ca258473b33f" providerId="ADAL" clId="{BAB5A214-7DC5-4952-9650-3CAEA0E6FF4F}" dt="2024-08-27T10:18:41.385" v="333" actId="14100"/>
          <ac:cxnSpMkLst>
            <pc:docMk/>
            <pc:sldMk cId="3118988767" sldId="2147481309"/>
            <ac:cxnSpMk id="31" creationId="{4E5C34C2-56F7-02AF-E491-81DEBD386C5F}"/>
          </ac:cxnSpMkLst>
        </pc:cxnChg>
        <pc:cxnChg chg="add mod">
          <ac:chgData name="Théophile Chin-Nin" userId="77bb4687-6e0a-4c11-8f84-ca258473b33f" providerId="ADAL" clId="{BAB5A214-7DC5-4952-9650-3CAEA0E6FF4F}" dt="2024-08-27T10:19:02.597" v="338" actId="14100"/>
          <ac:cxnSpMkLst>
            <pc:docMk/>
            <pc:sldMk cId="3118988767" sldId="2147481309"/>
            <ac:cxnSpMk id="34" creationId="{AF66BB98-AD19-5E4C-45B3-D1D1FDFCB333}"/>
          </ac:cxnSpMkLst>
        </pc:cxnChg>
        <pc:cxnChg chg="add mod">
          <ac:chgData name="Théophile Chin-Nin" userId="77bb4687-6e0a-4c11-8f84-ca258473b33f" providerId="ADAL" clId="{BAB5A214-7DC5-4952-9650-3CAEA0E6FF4F}" dt="2024-08-27T10:19:06.561" v="339" actId="14100"/>
          <ac:cxnSpMkLst>
            <pc:docMk/>
            <pc:sldMk cId="3118988767" sldId="2147481309"/>
            <ac:cxnSpMk id="36" creationId="{F7712882-ED26-D9AA-E530-CC0059B1C8DA}"/>
          </ac:cxnSpMkLst>
        </pc:cxnChg>
      </pc:sldChg>
      <pc:sldChg chg="addSp delSp modSp add mod modTransition">
        <pc:chgData name="Théophile Chin-Nin" userId="77bb4687-6e0a-4c11-8f84-ca258473b33f" providerId="ADAL" clId="{BAB5A214-7DC5-4952-9650-3CAEA0E6FF4F}" dt="2024-08-27T10:37:25.915" v="749" actId="20577"/>
        <pc:sldMkLst>
          <pc:docMk/>
          <pc:sldMk cId="2522223008" sldId="2147481310"/>
        </pc:sldMkLst>
        <pc:spChg chg="mod">
          <ac:chgData name="Théophile Chin-Nin" userId="77bb4687-6e0a-4c11-8f84-ca258473b33f" providerId="ADAL" clId="{BAB5A214-7DC5-4952-9650-3CAEA0E6FF4F}" dt="2024-08-27T10:21:49.105" v="401" actId="20577"/>
          <ac:spMkLst>
            <pc:docMk/>
            <pc:sldMk cId="2522223008" sldId="2147481310"/>
            <ac:spMk id="2" creationId="{342A0E56-D3AB-3F22-68C7-73AE82415A2D}"/>
          </ac:spMkLst>
        </pc:spChg>
        <pc:spChg chg="add mod">
          <ac:chgData name="Théophile Chin-Nin" userId="77bb4687-6e0a-4c11-8f84-ca258473b33f" providerId="ADAL" clId="{BAB5A214-7DC5-4952-9650-3CAEA0E6FF4F}" dt="2024-08-27T10:37:25.915" v="749" actId="20577"/>
          <ac:spMkLst>
            <pc:docMk/>
            <pc:sldMk cId="2522223008" sldId="2147481310"/>
            <ac:spMk id="3" creationId="{F18C97AD-DD31-969A-AC34-5F90576E9B3D}"/>
          </ac:spMkLst>
        </pc:spChg>
        <pc:spChg chg="add del mod">
          <ac:chgData name="Théophile Chin-Nin" userId="77bb4687-6e0a-4c11-8f84-ca258473b33f" providerId="ADAL" clId="{BAB5A214-7DC5-4952-9650-3CAEA0E6FF4F}" dt="2024-08-27T10:22:00.055" v="403" actId="478"/>
          <ac:spMkLst>
            <pc:docMk/>
            <pc:sldMk cId="2522223008" sldId="2147481310"/>
            <ac:spMk id="5" creationId="{0F6AE5C2-F9CD-C4D6-A2B0-3A6078ECAB73}"/>
          </ac:spMkLst>
        </pc:spChg>
        <pc:spChg chg="add mod">
          <ac:chgData name="Théophile Chin-Nin" userId="77bb4687-6e0a-4c11-8f84-ca258473b33f" providerId="ADAL" clId="{BAB5A214-7DC5-4952-9650-3CAEA0E6FF4F}" dt="2024-08-27T10:37:22.345" v="748" actId="20577"/>
          <ac:spMkLst>
            <pc:docMk/>
            <pc:sldMk cId="2522223008" sldId="2147481310"/>
            <ac:spMk id="7" creationId="{AF228445-94CA-C200-BAA4-24D2BD9BCC8A}"/>
          </ac:spMkLst>
        </pc:spChg>
        <pc:spChg chg="del">
          <ac:chgData name="Théophile Chin-Nin" userId="77bb4687-6e0a-4c11-8f84-ca258473b33f" providerId="ADAL" clId="{BAB5A214-7DC5-4952-9650-3CAEA0E6FF4F}" dt="2024-08-27T10:21:54.425" v="402" actId="478"/>
          <ac:spMkLst>
            <pc:docMk/>
            <pc:sldMk cId="2522223008" sldId="2147481310"/>
            <ac:spMk id="20" creationId="{DD2A6BBD-C5FD-5159-DA98-5EFD79CBFC9C}"/>
          </ac:spMkLst>
        </pc:spChg>
        <pc:spChg chg="mod">
          <ac:chgData name="Théophile Chin-Nin" userId="77bb4687-6e0a-4c11-8f84-ca258473b33f" providerId="ADAL" clId="{BAB5A214-7DC5-4952-9650-3CAEA0E6FF4F}" dt="2024-08-27T10:33:09.568" v="567" actId="1076"/>
          <ac:spMkLst>
            <pc:docMk/>
            <pc:sldMk cId="2522223008" sldId="2147481310"/>
            <ac:spMk id="21" creationId="{B4723528-D032-978C-F3F0-C21FEFE1F0FC}"/>
          </ac:spMkLst>
        </pc:spChg>
        <pc:spChg chg="mod">
          <ac:chgData name="Théophile Chin-Nin" userId="77bb4687-6e0a-4c11-8f84-ca258473b33f" providerId="ADAL" clId="{BAB5A214-7DC5-4952-9650-3CAEA0E6FF4F}" dt="2024-08-27T10:22:22.198" v="407" actId="1076"/>
          <ac:spMkLst>
            <pc:docMk/>
            <pc:sldMk cId="2522223008" sldId="2147481310"/>
            <ac:spMk id="24" creationId="{D70012DF-FDD2-A57B-F223-3C4303522C1A}"/>
          </ac:spMkLst>
        </pc:spChg>
        <pc:spChg chg="mod">
          <ac:chgData name="Théophile Chin-Nin" userId="77bb4687-6e0a-4c11-8f84-ca258473b33f" providerId="ADAL" clId="{BAB5A214-7DC5-4952-9650-3CAEA0E6FF4F}" dt="2024-08-27T10:33:09.568" v="567" actId="1076"/>
          <ac:spMkLst>
            <pc:docMk/>
            <pc:sldMk cId="2522223008" sldId="2147481310"/>
            <ac:spMk id="40" creationId="{FD44F31A-ED8E-637F-A8A5-00BBAF326BBD}"/>
          </ac:spMkLst>
        </pc:spChg>
        <pc:grpChg chg="mod">
          <ac:chgData name="Théophile Chin-Nin" userId="77bb4687-6e0a-4c11-8f84-ca258473b33f" providerId="ADAL" clId="{BAB5A214-7DC5-4952-9650-3CAEA0E6FF4F}" dt="2024-08-27T10:33:09.568" v="567" actId="1076"/>
          <ac:grpSpMkLst>
            <pc:docMk/>
            <pc:sldMk cId="2522223008" sldId="2147481310"/>
            <ac:grpSpMk id="28" creationId="{7E358572-C59A-23C1-AADC-2B1F8DB778C0}"/>
          </ac:grpSpMkLst>
        </pc:grp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6" creationId="{36FA482A-88A4-BF7F-E698-D964DD7B9522}"/>
          </ac:picMkLst>
        </pc:picChg>
        <pc:picChg chg="mod">
          <ac:chgData name="Théophile Chin-Nin" userId="77bb4687-6e0a-4c11-8f84-ca258473b33f" providerId="ADAL" clId="{BAB5A214-7DC5-4952-9650-3CAEA0E6FF4F}" dt="2024-08-27T10:33:09.568" v="567" actId="1076"/>
          <ac:picMkLst>
            <pc:docMk/>
            <pc:sldMk cId="2522223008" sldId="2147481310"/>
            <ac:picMk id="8" creationId="{B4CF30A1-4424-D978-0549-36CAAE4E3D52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9" creationId="{531D5BC5-AF45-F783-BFC9-51AB3A2EDC35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0" creationId="{B946E3FF-463F-3FE7-0A5C-9620BFCA06D7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1" creationId="{F96BF1C8-F5FE-910F-568A-CCB5CA05C445}"/>
          </ac:picMkLst>
        </pc:picChg>
        <pc:picChg chg="mod">
          <ac:chgData name="Théophile Chin-Nin" userId="77bb4687-6e0a-4c11-8f84-ca258473b33f" providerId="ADAL" clId="{BAB5A214-7DC5-4952-9650-3CAEA0E6FF4F}" dt="2024-08-27T10:33:09.568" v="567" actId="1076"/>
          <ac:picMkLst>
            <pc:docMk/>
            <pc:sldMk cId="2522223008" sldId="2147481310"/>
            <ac:picMk id="13" creationId="{15446F46-38B6-48A2-B706-710A62807F5E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5" creationId="{78B16532-959B-741C-EDE6-D9044652A48B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7" creationId="{6A6449F3-1A8F-7B15-C524-403D850C5642}"/>
          </ac:picMkLst>
        </pc:picChg>
        <pc:picChg chg="del">
          <ac:chgData name="Théophile Chin-Nin" userId="77bb4687-6e0a-4c11-8f84-ca258473b33f" providerId="ADAL" clId="{BAB5A214-7DC5-4952-9650-3CAEA0E6FF4F}" dt="2024-08-27T10:21:54.425" v="402" actId="478"/>
          <ac:picMkLst>
            <pc:docMk/>
            <pc:sldMk cId="2522223008" sldId="2147481310"/>
            <ac:picMk id="19" creationId="{4DB69425-A3AF-18A8-47E0-43305A64071A}"/>
          </ac:picMkLst>
        </pc:picChg>
        <pc:cxnChg chg="add del mod">
          <ac:chgData name="Théophile Chin-Nin" userId="77bb4687-6e0a-4c11-8f84-ca258473b33f" providerId="ADAL" clId="{BAB5A214-7DC5-4952-9650-3CAEA0E6FF4F}" dt="2024-08-27T10:29:51.560" v="565" actId="478"/>
          <ac:cxnSpMkLst>
            <pc:docMk/>
            <pc:sldMk cId="2522223008" sldId="2147481310"/>
            <ac:cxnSpMk id="14" creationId="{35CA9B52-A207-B886-EFA4-2072CCD92F67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0" creationId="{939BDBA0-EF68-C287-7061-EB982BA08B97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1" creationId="{4E5C34C2-56F7-02AF-E491-81DEBD386C5F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4" creationId="{AF66BB98-AD19-5E4C-45B3-D1D1FDFCB333}"/>
          </ac:cxnSpMkLst>
        </pc:cxnChg>
        <pc:cxnChg chg="del mod">
          <ac:chgData name="Théophile Chin-Nin" userId="77bb4687-6e0a-4c11-8f84-ca258473b33f" providerId="ADAL" clId="{BAB5A214-7DC5-4952-9650-3CAEA0E6FF4F}" dt="2024-08-27T10:21:54.425" v="402" actId="478"/>
          <ac:cxnSpMkLst>
            <pc:docMk/>
            <pc:sldMk cId="2522223008" sldId="2147481310"/>
            <ac:cxnSpMk id="36" creationId="{F7712882-ED26-D9AA-E530-CC0059B1C8DA}"/>
          </ac:cxnSpMkLst>
        </pc:cxnChg>
      </pc:sldChg>
      <pc:sldChg chg="addSp delSp modSp add mod modAnim">
        <pc:chgData name="Théophile Chin-Nin" userId="77bb4687-6e0a-4c11-8f84-ca258473b33f" providerId="ADAL" clId="{BAB5A214-7DC5-4952-9650-3CAEA0E6FF4F}" dt="2024-08-28T06:13:43.958" v="1398" actId="1076"/>
        <pc:sldMkLst>
          <pc:docMk/>
          <pc:sldMk cId="1175906458" sldId="2147481311"/>
        </pc:sldMkLst>
        <pc:spChg chg="mod">
          <ac:chgData name="Théophile Chin-Nin" userId="77bb4687-6e0a-4c11-8f84-ca258473b33f" providerId="ADAL" clId="{BAB5A214-7DC5-4952-9650-3CAEA0E6FF4F}" dt="2024-08-27T10:37:55.905" v="767" actId="20577"/>
          <ac:spMkLst>
            <pc:docMk/>
            <pc:sldMk cId="1175906458" sldId="2147481311"/>
            <ac:spMk id="2" creationId="{342A0E56-D3AB-3F22-68C7-73AE82415A2D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3" creationId="{F18C97AD-DD31-969A-AC34-5F90576E9B3D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5" creationId="{BE1C3622-6CB9-4997-D6C4-DA9AE3DDFF7A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6" creationId="{BAE0F0E6-F768-D690-E399-B1EC063D277D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7" creationId="{AF228445-94CA-C200-BAA4-24D2BD9BCC8A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9" creationId="{D5EB6719-567B-D14E-01E1-B038D8CD98A3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10" creationId="{72AEC53A-A59A-B819-A1B2-7EEDB18C2694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1" creationId="{2D624F5B-F60C-C73D-01E2-8C99DAECE6F3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2" creationId="{E533DFB3-DBA5-9F3B-F76E-AA4F1F4F8482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4" creationId="{3FA3F377-3627-7820-0EBB-CE269397F798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5" creationId="{CE63653D-CB30-9024-149F-20453138821A}"/>
          </ac:spMkLst>
        </pc:spChg>
        <pc:spChg chg="add mod">
          <ac:chgData name="Théophile Chin-Nin" userId="77bb4687-6e0a-4c11-8f84-ca258473b33f" providerId="ADAL" clId="{BAB5A214-7DC5-4952-9650-3CAEA0E6FF4F}" dt="2024-08-28T06:13:43.958" v="1398" actId="1076"/>
          <ac:spMkLst>
            <pc:docMk/>
            <pc:sldMk cId="1175906458" sldId="2147481311"/>
            <ac:spMk id="16" creationId="{E8E05D36-17F4-2348-F77C-531505A464CE}"/>
          </ac:spMkLst>
        </pc:spChg>
        <pc:spChg chg="add del mod">
          <ac:chgData name="Théophile Chin-Nin" userId="77bb4687-6e0a-4c11-8f84-ca258473b33f" providerId="ADAL" clId="{BAB5A214-7DC5-4952-9650-3CAEA0E6FF4F}" dt="2024-08-28T06:00:10.801" v="1235" actId="478"/>
          <ac:spMkLst>
            <pc:docMk/>
            <pc:sldMk cId="1175906458" sldId="2147481311"/>
            <ac:spMk id="20" creationId="{E67BB7F3-0B66-CFD9-5864-0B6B4CA75F17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21" creationId="{B4723528-D032-978C-F3F0-C21FEFE1F0FC}"/>
          </ac:spMkLst>
        </pc:spChg>
        <pc:spChg chg="add mod">
          <ac:chgData name="Théophile Chin-Nin" userId="77bb4687-6e0a-4c11-8f84-ca258473b33f" providerId="ADAL" clId="{BAB5A214-7DC5-4952-9650-3CAEA0E6FF4F}" dt="2024-08-28T06:07:58.410" v="1304" actId="164"/>
          <ac:spMkLst>
            <pc:docMk/>
            <pc:sldMk cId="1175906458" sldId="2147481311"/>
            <ac:spMk id="31" creationId="{FF5F777A-6F6D-C117-5966-EB5B375BF4D6}"/>
          </ac:spMkLst>
        </pc:spChg>
        <pc:spChg chg="add mod">
          <ac:chgData name="Théophile Chin-Nin" userId="77bb4687-6e0a-4c11-8f84-ca258473b33f" providerId="ADAL" clId="{BAB5A214-7DC5-4952-9650-3CAEA0E6FF4F}" dt="2024-08-28T06:07:58.410" v="1304" actId="164"/>
          <ac:spMkLst>
            <pc:docMk/>
            <pc:sldMk cId="1175906458" sldId="2147481311"/>
            <ac:spMk id="34" creationId="{95765E2B-5E0B-11D0-475B-FDBF3998636B}"/>
          </ac:spMkLst>
        </pc:spChg>
        <pc:spChg chg="add mod">
          <ac:chgData name="Théophile Chin-Nin" userId="77bb4687-6e0a-4c11-8f84-ca258473b33f" providerId="ADAL" clId="{BAB5A214-7DC5-4952-9650-3CAEA0E6FF4F}" dt="2024-08-28T06:08:04.943" v="1305" actId="164"/>
          <ac:spMkLst>
            <pc:docMk/>
            <pc:sldMk cId="1175906458" sldId="2147481311"/>
            <ac:spMk id="36" creationId="{CEF80147-BD9F-9E46-568F-3FDDAB43F166}"/>
          </ac:spMkLst>
        </pc:spChg>
        <pc:spChg chg="add mod">
          <ac:chgData name="Théophile Chin-Nin" userId="77bb4687-6e0a-4c11-8f84-ca258473b33f" providerId="ADAL" clId="{BAB5A214-7DC5-4952-9650-3CAEA0E6FF4F}" dt="2024-08-28T06:08:04.943" v="1305" actId="164"/>
          <ac:spMkLst>
            <pc:docMk/>
            <pc:sldMk cId="1175906458" sldId="2147481311"/>
            <ac:spMk id="38" creationId="{7DDA4E84-A28D-6762-7EB5-F3BF0D7FB9C7}"/>
          </ac:spMkLst>
        </pc:spChg>
        <pc:spChg chg="add mod">
          <ac:chgData name="Théophile Chin-Nin" userId="77bb4687-6e0a-4c11-8f84-ca258473b33f" providerId="ADAL" clId="{BAB5A214-7DC5-4952-9650-3CAEA0E6FF4F}" dt="2024-08-28T06:10:15.840" v="1312" actId="1076"/>
          <ac:spMkLst>
            <pc:docMk/>
            <pc:sldMk cId="1175906458" sldId="2147481311"/>
            <ac:spMk id="39" creationId="{59F97188-5C53-86EF-2D9C-162E21B18079}"/>
          </ac:spMkLst>
        </pc:spChg>
        <pc:spChg chg="del">
          <ac:chgData name="Théophile Chin-Nin" userId="77bb4687-6e0a-4c11-8f84-ca258473b33f" providerId="ADAL" clId="{BAB5A214-7DC5-4952-9650-3CAEA0E6FF4F}" dt="2024-08-27T10:38:01.706" v="768" actId="478"/>
          <ac:spMkLst>
            <pc:docMk/>
            <pc:sldMk cId="1175906458" sldId="2147481311"/>
            <ac:spMk id="40" creationId="{FD44F31A-ED8E-637F-A8A5-00BBAF326BBD}"/>
          </ac:spMkLst>
        </pc:spChg>
        <pc:spChg chg="add mod">
          <ac:chgData name="Théophile Chin-Nin" userId="77bb4687-6e0a-4c11-8f84-ca258473b33f" providerId="ADAL" clId="{BAB5A214-7DC5-4952-9650-3CAEA0E6FF4F}" dt="2024-08-28T06:07:18.453" v="1300"/>
          <ac:spMkLst>
            <pc:docMk/>
            <pc:sldMk cId="1175906458" sldId="2147481311"/>
            <ac:spMk id="41" creationId="{D645C5EC-D0EA-6273-9B11-6079456E57A7}"/>
          </ac:spMkLst>
        </pc:spChg>
        <pc:grpChg chg="del">
          <ac:chgData name="Théophile Chin-Nin" userId="77bb4687-6e0a-4c11-8f84-ca258473b33f" providerId="ADAL" clId="{BAB5A214-7DC5-4952-9650-3CAEA0E6FF4F}" dt="2024-08-27T10:38:01.706" v="768" actId="478"/>
          <ac:grpSpMkLst>
            <pc:docMk/>
            <pc:sldMk cId="1175906458" sldId="2147481311"/>
            <ac:grpSpMk id="28" creationId="{7E358572-C59A-23C1-AADC-2B1F8DB778C0}"/>
          </ac:grpSpMkLst>
        </pc:grpChg>
        <pc:grpChg chg="add mod">
          <ac:chgData name="Théophile Chin-Nin" userId="77bb4687-6e0a-4c11-8f84-ca258473b33f" providerId="ADAL" clId="{BAB5A214-7DC5-4952-9650-3CAEA0E6FF4F}" dt="2024-08-28T06:13:43.958" v="1398" actId="1076"/>
          <ac:grpSpMkLst>
            <pc:docMk/>
            <pc:sldMk cId="1175906458" sldId="2147481311"/>
            <ac:grpSpMk id="42" creationId="{E5FF7D88-4275-1B8D-3601-3DD570235842}"/>
          </ac:grpSpMkLst>
        </pc:grpChg>
        <pc:grpChg chg="add mod">
          <ac:chgData name="Théophile Chin-Nin" userId="77bb4687-6e0a-4c11-8f84-ca258473b33f" providerId="ADAL" clId="{BAB5A214-7DC5-4952-9650-3CAEA0E6FF4F}" dt="2024-08-28T06:13:43.958" v="1398" actId="1076"/>
          <ac:grpSpMkLst>
            <pc:docMk/>
            <pc:sldMk cId="1175906458" sldId="2147481311"/>
            <ac:grpSpMk id="43" creationId="{CEF6693A-EA67-4E6C-E9A8-895060A82FD1}"/>
          </ac:grpSpMkLst>
        </pc:grpChg>
        <pc:graphicFrameChg chg="add mod modGraphic">
          <ac:chgData name="Théophile Chin-Nin" userId="77bb4687-6e0a-4c11-8f84-ca258473b33f" providerId="ADAL" clId="{BAB5A214-7DC5-4952-9650-3CAEA0E6FF4F}" dt="2024-08-28T06:13:36.693" v="1397" actId="1076"/>
          <ac:graphicFrameMkLst>
            <pc:docMk/>
            <pc:sldMk cId="1175906458" sldId="2147481311"/>
            <ac:graphicFrameMk id="44" creationId="{3A5FC561-DC37-D145-F9A9-4CFFC4301993}"/>
          </ac:graphicFrameMkLst>
        </pc:graphicFrameChg>
        <pc:picChg chg="del">
          <ac:chgData name="Théophile Chin-Nin" userId="77bb4687-6e0a-4c11-8f84-ca258473b33f" providerId="ADAL" clId="{BAB5A214-7DC5-4952-9650-3CAEA0E6FF4F}" dt="2024-08-27T10:38:01.706" v="768" actId="478"/>
          <ac:picMkLst>
            <pc:docMk/>
            <pc:sldMk cId="1175906458" sldId="2147481311"/>
            <ac:picMk id="8" creationId="{B4CF30A1-4424-D978-0549-36CAAE4E3D52}"/>
          </ac:picMkLst>
        </pc:picChg>
        <pc:picChg chg="del">
          <ac:chgData name="Théophile Chin-Nin" userId="77bb4687-6e0a-4c11-8f84-ca258473b33f" providerId="ADAL" clId="{BAB5A214-7DC5-4952-9650-3CAEA0E6FF4F}" dt="2024-08-27T10:38:01.706" v="768" actId="478"/>
          <ac:picMkLst>
            <pc:docMk/>
            <pc:sldMk cId="1175906458" sldId="2147481311"/>
            <ac:picMk id="13" creationId="{15446F46-38B6-48A2-B706-710A62807F5E}"/>
          </ac:picMkLst>
        </pc:picChg>
        <pc:picChg chg="add mod ord">
          <ac:chgData name="Théophile Chin-Nin" userId="77bb4687-6e0a-4c11-8f84-ca258473b33f" providerId="ADAL" clId="{BAB5A214-7DC5-4952-9650-3CAEA0E6FF4F}" dt="2024-08-28T06:07:58.410" v="1304" actId="164"/>
          <ac:picMkLst>
            <pc:docMk/>
            <pc:sldMk cId="1175906458" sldId="2147481311"/>
            <ac:picMk id="18" creationId="{86607813-BB5D-68ED-647E-D5D764E0A1C0}"/>
          </ac:picMkLst>
        </pc:picChg>
        <pc:picChg chg="add del mod">
          <ac:chgData name="Théophile Chin-Nin" userId="77bb4687-6e0a-4c11-8f84-ca258473b33f" providerId="ADAL" clId="{BAB5A214-7DC5-4952-9650-3CAEA0E6FF4F}" dt="2024-08-28T06:03:08.734" v="1252" actId="478"/>
          <ac:picMkLst>
            <pc:docMk/>
            <pc:sldMk cId="1175906458" sldId="2147481311"/>
            <ac:picMk id="19" creationId="{106FCC78-281F-42C4-0061-5E8B6F67FA23}"/>
          </ac:picMkLst>
        </pc:picChg>
        <pc:picChg chg="add del mod">
          <ac:chgData name="Théophile Chin-Nin" userId="77bb4687-6e0a-4c11-8f84-ca258473b33f" providerId="ADAL" clId="{BAB5A214-7DC5-4952-9650-3CAEA0E6FF4F}" dt="2024-08-28T06:03:16.045" v="1253" actId="478"/>
          <ac:picMkLst>
            <pc:docMk/>
            <pc:sldMk cId="1175906458" sldId="2147481311"/>
            <ac:picMk id="30" creationId="{CA8C4E64-67F4-70C2-2489-19791AD639D3}"/>
          </ac:picMkLst>
        </pc:picChg>
        <pc:picChg chg="add mod">
          <ac:chgData name="Théophile Chin-Nin" userId="77bb4687-6e0a-4c11-8f84-ca258473b33f" providerId="ADAL" clId="{BAB5A214-7DC5-4952-9650-3CAEA0E6FF4F}" dt="2024-08-28T06:08:04.943" v="1305" actId="164"/>
          <ac:picMkLst>
            <pc:docMk/>
            <pc:sldMk cId="1175906458" sldId="2147481311"/>
            <ac:picMk id="35" creationId="{BC8432D7-202A-F19F-2C00-1758B5CD3A5D}"/>
          </ac:picMkLst>
        </pc:picChg>
        <pc:cxnChg chg="add mod">
          <ac:chgData name="Théophile Chin-Nin" userId="77bb4687-6e0a-4c11-8f84-ca258473b33f" providerId="ADAL" clId="{BAB5A214-7DC5-4952-9650-3CAEA0E6FF4F}" dt="2024-08-28T06:07:58.410" v="1304" actId="164"/>
          <ac:cxnSpMkLst>
            <pc:docMk/>
            <pc:sldMk cId="1175906458" sldId="2147481311"/>
            <ac:cxnSpMk id="33" creationId="{80B00B30-C389-EAB4-05E7-C02CB2BF0591}"/>
          </ac:cxnSpMkLst>
        </pc:cxnChg>
        <pc:cxnChg chg="add mod">
          <ac:chgData name="Théophile Chin-Nin" userId="77bb4687-6e0a-4c11-8f84-ca258473b33f" providerId="ADAL" clId="{BAB5A214-7DC5-4952-9650-3CAEA0E6FF4F}" dt="2024-08-28T06:08:04.943" v="1305" actId="164"/>
          <ac:cxnSpMkLst>
            <pc:docMk/>
            <pc:sldMk cId="1175906458" sldId="2147481311"/>
            <ac:cxnSpMk id="37" creationId="{59F1AC3F-49D7-282C-5BE9-A4B8FF1E17E3}"/>
          </ac:cxnSpMkLst>
        </pc:cxnChg>
      </pc:sldChg>
      <pc:sldChg chg="addSp delSp modSp add mod chgLayout">
        <pc:chgData name="Théophile Chin-Nin" userId="77bb4687-6e0a-4c11-8f84-ca258473b33f" providerId="ADAL" clId="{BAB5A214-7DC5-4952-9650-3CAEA0E6FF4F}" dt="2024-08-28T10:32:03.248" v="2454" actId="20577"/>
        <pc:sldMkLst>
          <pc:docMk/>
          <pc:sldMk cId="69689060" sldId="2147481312"/>
        </pc:sldMkLst>
        <pc:spChg chg="mod ord">
          <ac:chgData name="Théophile Chin-Nin" userId="77bb4687-6e0a-4c11-8f84-ca258473b33f" providerId="ADAL" clId="{BAB5A214-7DC5-4952-9650-3CAEA0E6FF4F}" dt="2024-08-28T06:23:38.063" v="1496" actId="700"/>
          <ac:spMkLst>
            <pc:docMk/>
            <pc:sldMk cId="69689060" sldId="2147481312"/>
            <ac:spMk id="2" creationId="{342A0E56-D3AB-3F22-68C7-73AE82415A2D}"/>
          </ac:spMkLst>
        </pc:spChg>
        <pc:spChg chg="add del mod">
          <ac:chgData name="Théophile Chin-Nin" userId="77bb4687-6e0a-4c11-8f84-ca258473b33f" providerId="ADAL" clId="{BAB5A214-7DC5-4952-9650-3CAEA0E6FF4F}" dt="2024-08-28T06:16:08.956" v="1425"/>
          <ac:spMkLst>
            <pc:docMk/>
            <pc:sldMk cId="69689060" sldId="2147481312"/>
            <ac:spMk id="3" creationId="{BF0B3436-BC95-93EF-20BD-57677EDFBF18}"/>
          </ac:spMkLst>
        </pc:spChg>
        <pc:spChg chg="mod ord">
          <ac:chgData name="Théophile Chin-Nin" userId="77bb4687-6e0a-4c11-8f84-ca258473b33f" providerId="ADAL" clId="{BAB5A214-7DC5-4952-9650-3CAEA0E6FF4F}" dt="2024-08-28T06:23:38.063" v="1496" actId="700"/>
          <ac:spMkLst>
            <pc:docMk/>
            <pc:sldMk cId="69689060" sldId="2147481312"/>
            <ac:spMk id="4" creationId="{E763C3BE-D1AB-F5A2-5E83-8B6358D1A5F8}"/>
          </ac:spMkLst>
        </pc:spChg>
        <pc:spChg chg="add del mod">
          <ac:chgData name="Théophile Chin-Nin" userId="77bb4687-6e0a-4c11-8f84-ca258473b33f" providerId="ADAL" clId="{BAB5A214-7DC5-4952-9650-3CAEA0E6FF4F}" dt="2024-08-28T06:23:32.651" v="1495" actId="478"/>
          <ac:spMkLst>
            <pc:docMk/>
            <pc:sldMk cId="69689060" sldId="2147481312"/>
            <ac:spMk id="5" creationId="{2DF23CD7-46FB-D5C8-6596-A7CD87FC65F6}"/>
          </ac:spMkLst>
        </pc:spChg>
        <pc:spChg chg="add del mod">
          <ac:chgData name="Théophile Chin-Nin" userId="77bb4687-6e0a-4c11-8f84-ca258473b33f" providerId="ADAL" clId="{BAB5A214-7DC5-4952-9650-3CAEA0E6FF4F}" dt="2024-08-28T06:23:32.651" v="1495" actId="478"/>
          <ac:spMkLst>
            <pc:docMk/>
            <pc:sldMk cId="69689060" sldId="2147481312"/>
            <ac:spMk id="6" creationId="{2DD678B1-E9D5-7B1D-641F-4D81627D3320}"/>
          </ac:spMkLst>
        </pc:spChg>
        <pc:spChg chg="add mod ord">
          <ac:chgData name="Théophile Chin-Nin" userId="77bb4687-6e0a-4c11-8f84-ca258473b33f" providerId="ADAL" clId="{BAB5A214-7DC5-4952-9650-3CAEA0E6FF4F}" dt="2024-08-28T10:32:03.248" v="2454" actId="20577"/>
          <ac:spMkLst>
            <pc:docMk/>
            <pc:sldMk cId="69689060" sldId="2147481312"/>
            <ac:spMk id="7" creationId="{A4D4D638-85F4-BD63-1F17-15DEE95CC75A}"/>
          </ac:spMkLst>
        </pc:spChg>
      </pc:sldChg>
      <pc:sldChg chg="addSp delSp modSp add mod modClrScheme chgLayout">
        <pc:chgData name="Théophile Chin-Nin" userId="77bb4687-6e0a-4c11-8f84-ca258473b33f" providerId="ADAL" clId="{BAB5A214-7DC5-4952-9650-3CAEA0E6FF4F}" dt="2024-08-28T07:35:44.080" v="2295" actId="14100"/>
        <pc:sldMkLst>
          <pc:docMk/>
          <pc:sldMk cId="2716968415" sldId="2147481314"/>
        </pc:sldMkLst>
        <pc:spChg chg="del mod ord">
          <ac:chgData name="Théophile Chin-Nin" userId="77bb4687-6e0a-4c11-8f84-ca258473b33f" providerId="ADAL" clId="{BAB5A214-7DC5-4952-9650-3CAEA0E6FF4F}" dt="2024-08-28T07:35:29.312" v="2281" actId="478"/>
          <ac:spMkLst>
            <pc:docMk/>
            <pc:sldMk cId="2716968415" sldId="2147481314"/>
            <ac:spMk id="2" creationId="{342A0E56-D3AB-3F22-68C7-73AE82415A2D}"/>
          </ac:spMkLst>
        </pc:spChg>
        <pc:spChg chg="mod ord">
          <ac:chgData name="Théophile Chin-Nin" userId="77bb4687-6e0a-4c11-8f84-ca258473b33f" providerId="ADAL" clId="{BAB5A214-7DC5-4952-9650-3CAEA0E6FF4F}" dt="2024-08-28T07:35:22.060" v="2276" actId="700"/>
          <ac:spMkLst>
            <pc:docMk/>
            <pc:sldMk cId="2716968415" sldId="2147481314"/>
            <ac:spMk id="4" creationId="{E763C3BE-D1AB-F5A2-5E83-8B6358D1A5F8}"/>
          </ac:spMkLst>
        </pc:spChg>
        <pc:spChg chg="add mod">
          <ac:chgData name="Théophile Chin-Nin" userId="77bb4687-6e0a-4c11-8f84-ca258473b33f" providerId="ADAL" clId="{BAB5A214-7DC5-4952-9650-3CAEA0E6FF4F}" dt="2024-08-28T07:35:44.080" v="2295" actId="14100"/>
          <ac:spMkLst>
            <pc:docMk/>
            <pc:sldMk cId="2716968415" sldId="2147481314"/>
            <ac:spMk id="5" creationId="{9AE46504-FAC6-6A12-4F31-447479140E96}"/>
          </ac:spMkLst>
        </pc:spChg>
        <pc:spChg chg="del mod ord">
          <ac:chgData name="Théophile Chin-Nin" userId="77bb4687-6e0a-4c11-8f84-ca258473b33f" providerId="ADAL" clId="{BAB5A214-7DC5-4952-9650-3CAEA0E6FF4F}" dt="2024-08-28T07:35:33.038" v="2282" actId="478"/>
          <ac:spMkLst>
            <pc:docMk/>
            <pc:sldMk cId="2716968415" sldId="2147481314"/>
            <ac:spMk id="7" creationId="{A4D4D638-85F4-BD63-1F17-15DEE95CC75A}"/>
          </ac:spMkLst>
        </pc:spChg>
      </pc:sldChg>
      <pc:sldChg chg="addSp modSp new mod ord">
        <pc:chgData name="Théophile Chin-Nin" userId="77bb4687-6e0a-4c11-8f84-ca258473b33f" providerId="ADAL" clId="{BAB5A214-7DC5-4952-9650-3CAEA0E6FF4F}" dt="2024-08-28T10:30:41.481" v="2451"/>
        <pc:sldMkLst>
          <pc:docMk/>
          <pc:sldMk cId="1115379560" sldId="2147481315"/>
        </pc:sldMkLst>
        <pc:spChg chg="mod">
          <ac:chgData name="Théophile Chin-Nin" userId="77bb4687-6e0a-4c11-8f84-ca258473b33f" providerId="ADAL" clId="{BAB5A214-7DC5-4952-9650-3CAEA0E6FF4F}" dt="2024-08-28T07:36:28.021" v="2351" actId="20577"/>
          <ac:spMkLst>
            <pc:docMk/>
            <pc:sldMk cId="1115379560" sldId="2147481315"/>
            <ac:spMk id="2" creationId="{C772480C-71C1-BEAD-6A10-3C262EB66ECA}"/>
          </ac:spMkLst>
        </pc:spChg>
        <pc:spChg chg="mod">
          <ac:chgData name="Théophile Chin-Nin" userId="77bb4687-6e0a-4c11-8f84-ca258473b33f" providerId="ADAL" clId="{BAB5A214-7DC5-4952-9650-3CAEA0E6FF4F}" dt="2024-08-28T07:37:53.938" v="2415" actId="20577"/>
          <ac:spMkLst>
            <pc:docMk/>
            <pc:sldMk cId="1115379560" sldId="2147481315"/>
            <ac:spMk id="3" creationId="{AC032343-DCBC-50F4-6643-933C9B63536E}"/>
          </ac:spMkLst>
        </pc:spChg>
        <pc:picChg chg="add mod">
          <ac:chgData name="Théophile Chin-Nin" userId="77bb4687-6e0a-4c11-8f84-ca258473b33f" providerId="ADAL" clId="{BAB5A214-7DC5-4952-9650-3CAEA0E6FF4F}" dt="2024-08-28T07:49:31.856" v="2421" actId="1076"/>
          <ac:picMkLst>
            <pc:docMk/>
            <pc:sldMk cId="1115379560" sldId="2147481315"/>
            <ac:picMk id="6" creationId="{14A412C4-4C85-CE3E-0ED8-D6A2CC0ACA61}"/>
          </ac:picMkLst>
        </pc:picChg>
        <pc:picChg chg="add mod">
          <ac:chgData name="Théophile Chin-Nin" userId="77bb4687-6e0a-4c11-8f84-ca258473b33f" providerId="ADAL" clId="{BAB5A214-7DC5-4952-9650-3CAEA0E6FF4F}" dt="2024-08-28T07:49:29.839" v="2420" actId="1076"/>
          <ac:picMkLst>
            <pc:docMk/>
            <pc:sldMk cId="1115379560" sldId="2147481315"/>
            <ac:picMk id="8" creationId="{9D4A35DC-15C5-E89B-2849-2C2A19985194}"/>
          </ac:picMkLst>
        </pc:picChg>
      </pc:sldChg>
      <pc:sldChg chg="addSp delSp modSp add mod">
        <pc:chgData name="Théophile Chin-Nin" userId="77bb4687-6e0a-4c11-8f84-ca258473b33f" providerId="ADAL" clId="{BAB5A214-7DC5-4952-9650-3CAEA0E6FF4F}" dt="2024-08-28T10:26:52.955" v="2449" actId="22"/>
        <pc:sldMkLst>
          <pc:docMk/>
          <pc:sldMk cId="2470432979" sldId="2147481317"/>
        </pc:sldMkLst>
        <pc:spChg chg="mod">
          <ac:chgData name="Théophile Chin-Nin" userId="77bb4687-6e0a-4c11-8f84-ca258473b33f" providerId="ADAL" clId="{BAB5A214-7DC5-4952-9650-3CAEA0E6FF4F}" dt="2024-08-28T10:25:05.250" v="2440" actId="20577"/>
          <ac:spMkLst>
            <pc:docMk/>
            <pc:sldMk cId="2470432979" sldId="2147481317"/>
            <ac:spMk id="2" creationId="{342A0E56-D3AB-3F22-68C7-73AE82415A2D}"/>
          </ac:spMkLst>
        </pc:spChg>
        <pc:spChg chg="del mod">
          <ac:chgData name="Théophile Chin-Nin" userId="77bb4687-6e0a-4c11-8f84-ca258473b33f" providerId="ADAL" clId="{BAB5A214-7DC5-4952-9650-3CAEA0E6FF4F}" dt="2024-08-28T10:26:30.477" v="2442" actId="478"/>
          <ac:spMkLst>
            <pc:docMk/>
            <pc:sldMk cId="2470432979" sldId="2147481317"/>
            <ac:spMk id="7" creationId="{A4D4D638-85F4-BD63-1F17-15DEE95CC75A}"/>
          </ac:spMkLst>
        </pc:spChg>
        <pc:picChg chg="add">
          <ac:chgData name="Théophile Chin-Nin" userId="77bb4687-6e0a-4c11-8f84-ca258473b33f" providerId="ADAL" clId="{BAB5A214-7DC5-4952-9650-3CAEA0E6FF4F}" dt="2024-08-28T10:26:52.955" v="2449" actId="22"/>
          <ac:picMkLst>
            <pc:docMk/>
            <pc:sldMk cId="2470432979" sldId="2147481317"/>
            <ac:picMk id="5" creationId="{46047AC2-75B4-BEE4-8373-CB246F0F6994}"/>
          </ac:picMkLst>
        </pc:picChg>
      </pc:sldChg>
      <pc:sldChg chg="add del">
        <pc:chgData name="Théophile Chin-Nin" userId="77bb4687-6e0a-4c11-8f84-ca258473b33f" providerId="ADAL" clId="{BAB5A214-7DC5-4952-9650-3CAEA0E6FF4F}" dt="2024-08-28T10:26:37.109" v="2446"/>
        <pc:sldMkLst>
          <pc:docMk/>
          <pc:sldMk cId="800635859" sldId="2147481318"/>
        </pc:sldMkLst>
      </pc:sldChg>
      <pc:sldChg chg="add del">
        <pc:chgData name="Théophile Chin-Nin" userId="77bb4687-6e0a-4c11-8f84-ca258473b33f" providerId="ADAL" clId="{BAB5A214-7DC5-4952-9650-3CAEA0E6FF4F}" dt="2024-08-28T10:26:44.399" v="2448"/>
        <pc:sldMkLst>
          <pc:docMk/>
          <pc:sldMk cId="1478341228" sldId="2147481318"/>
        </pc:sldMkLst>
      </pc:sldChg>
      <pc:sldChg chg="add del">
        <pc:chgData name="Théophile Chin-Nin" userId="77bb4687-6e0a-4c11-8f84-ca258473b33f" providerId="ADAL" clId="{BAB5A214-7DC5-4952-9650-3CAEA0E6FF4F}" dt="2024-08-28T10:26:32.651" v="2444"/>
        <pc:sldMkLst>
          <pc:docMk/>
          <pc:sldMk cId="3661755228" sldId="2147481318"/>
        </pc:sldMkLst>
      </pc:sldChg>
    </pc:docChg>
  </pc:docChgLst>
  <pc:docChgLst>
    <pc:chgData name="Allan De Castro" userId="84a4b5ad-8573-422f-8cde-9fcacdf20f37" providerId="ADAL" clId="{03EE5FE8-44C1-4A87-88E1-CEA887614AF3}"/>
    <pc:docChg chg="undo redo custSel addSld delSld modSld sldOrd modSection">
      <pc:chgData name="Allan De Castro" userId="84a4b5ad-8573-422f-8cde-9fcacdf20f37" providerId="ADAL" clId="{03EE5FE8-44C1-4A87-88E1-CEA887614AF3}" dt="2024-08-28T10:42:04.397" v="390"/>
      <pc:docMkLst>
        <pc:docMk/>
      </pc:docMkLst>
      <pc:sldChg chg="modSp mod">
        <pc:chgData name="Allan De Castro" userId="84a4b5ad-8573-422f-8cde-9fcacdf20f37" providerId="ADAL" clId="{03EE5FE8-44C1-4A87-88E1-CEA887614AF3}" dt="2024-08-24T19:11:43.896" v="122" actId="6549"/>
        <pc:sldMkLst>
          <pc:docMk/>
          <pc:sldMk cId="1743216632" sldId="261"/>
        </pc:sldMkLst>
        <pc:spChg chg="mod">
          <ac:chgData name="Allan De Castro" userId="84a4b5ad-8573-422f-8cde-9fcacdf20f37" providerId="ADAL" clId="{03EE5FE8-44C1-4A87-88E1-CEA887614AF3}" dt="2024-08-24T19:07:56.490" v="7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Allan De Castro" userId="84a4b5ad-8573-422f-8cde-9fcacdf20f37" providerId="ADAL" clId="{03EE5FE8-44C1-4A87-88E1-CEA887614AF3}" dt="2024-08-24T19:11:43.896" v="122" actId="6549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Allan De Castro" userId="84a4b5ad-8573-422f-8cde-9fcacdf20f37" providerId="ADAL" clId="{03EE5FE8-44C1-4A87-88E1-CEA887614AF3}" dt="2024-08-24T19:10:00.080" v="99" actId="6549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Allan De Castro" userId="84a4b5ad-8573-422f-8cde-9fcacdf20f37" providerId="ADAL" clId="{03EE5FE8-44C1-4A87-88E1-CEA887614AF3}" dt="2024-08-24T19:10:21.823" v="121" actId="14826"/>
          <ac:picMkLst>
            <pc:docMk/>
            <pc:sldMk cId="1743216632" sldId="261"/>
            <ac:picMk id="76" creationId="{C329057C-A703-4234-8C36-15BC675BA225}"/>
          </ac:picMkLst>
        </pc:picChg>
      </pc:sldChg>
      <pc:sldChg chg="modSp mod">
        <pc:chgData name="Allan De Castro" userId="84a4b5ad-8573-422f-8cde-9fcacdf20f37" providerId="ADAL" clId="{03EE5FE8-44C1-4A87-88E1-CEA887614AF3}" dt="2024-08-24T19:09:17.325" v="78" actId="20577"/>
        <pc:sldMkLst>
          <pc:docMk/>
          <pc:sldMk cId="530844445" sldId="2147481261"/>
        </pc:sldMkLst>
        <pc:spChg chg="mod">
          <ac:chgData name="Allan De Castro" userId="84a4b5ad-8573-422f-8cde-9fcacdf20f37" providerId="ADAL" clId="{03EE5FE8-44C1-4A87-88E1-CEA887614AF3}" dt="2024-08-24T19:09:11.867" v="45" actId="6549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Allan De Castro" userId="84a4b5ad-8573-422f-8cde-9fcacdf20f37" providerId="ADAL" clId="{03EE5FE8-44C1-4A87-88E1-CEA887614AF3}" dt="2024-08-24T19:09:13.998" v="50" actId="20577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Allan De Castro" userId="84a4b5ad-8573-422f-8cde-9fcacdf20f37" providerId="ADAL" clId="{03EE5FE8-44C1-4A87-88E1-CEA887614AF3}" dt="2024-08-24T19:09:17.325" v="78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Allan De Castro" userId="84a4b5ad-8573-422f-8cde-9fcacdf20f37" providerId="ADAL" clId="{03EE5FE8-44C1-4A87-88E1-CEA887614AF3}" dt="2024-08-24T19:08:57.067" v="41" actId="14826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modSp mod">
        <pc:chgData name="Allan De Castro" userId="84a4b5ad-8573-422f-8cde-9fcacdf20f37" providerId="ADAL" clId="{03EE5FE8-44C1-4A87-88E1-CEA887614AF3}" dt="2024-08-24T19:08:43.329" v="40" actId="27636"/>
        <pc:sldMkLst>
          <pc:docMk/>
          <pc:sldMk cId="24915280" sldId="2147481274"/>
        </pc:sldMkLst>
        <pc:spChg chg="mod">
          <ac:chgData name="Allan De Castro" userId="84a4b5ad-8573-422f-8cde-9fcacdf20f37" providerId="ADAL" clId="{03EE5FE8-44C1-4A87-88E1-CEA887614AF3}" dt="2024-08-24T19:08:27.971" v="32" actId="20577"/>
          <ac:spMkLst>
            <pc:docMk/>
            <pc:sldMk cId="24915280" sldId="2147481274"/>
            <ac:spMk id="8" creationId="{88B82E67-C906-4FA9-BD44-A226DC6C19B0}"/>
          </ac:spMkLst>
        </pc:spChg>
        <pc:spChg chg="mod">
          <ac:chgData name="Allan De Castro" userId="84a4b5ad-8573-422f-8cde-9fcacdf20f37" providerId="ADAL" clId="{03EE5FE8-44C1-4A87-88E1-CEA887614AF3}" dt="2024-08-24T19:08:35.683" v="34" actId="20577"/>
          <ac:spMkLst>
            <pc:docMk/>
            <pc:sldMk cId="24915280" sldId="2147481274"/>
            <ac:spMk id="14" creationId="{6E31850A-D536-41F0-9D96-7836AAC5E502}"/>
          </ac:spMkLst>
        </pc:spChg>
        <pc:spChg chg="mod">
          <ac:chgData name="Allan De Castro" userId="84a4b5ad-8573-422f-8cde-9fcacdf20f37" providerId="ADAL" clId="{03EE5FE8-44C1-4A87-88E1-CEA887614AF3}" dt="2024-08-24T19:08:43.329" v="40" actId="27636"/>
          <ac:spMkLst>
            <pc:docMk/>
            <pc:sldMk cId="24915280" sldId="2147481274"/>
            <ac:spMk id="15" creationId="{039E4815-406A-447F-A41F-26286A4CD799}"/>
          </ac:spMkLst>
        </pc:spChg>
        <pc:picChg chg="mod">
          <ac:chgData name="Allan De Castro" userId="84a4b5ad-8573-422f-8cde-9fcacdf20f37" providerId="ADAL" clId="{03EE5FE8-44C1-4A87-88E1-CEA887614AF3}" dt="2024-08-24T19:08:14.352" v="8" actId="14826"/>
          <ac:picMkLst>
            <pc:docMk/>
            <pc:sldMk cId="24915280" sldId="2147481274"/>
            <ac:picMk id="7" creationId="{B0BD3314-776A-44E8-9050-B1333A393952}"/>
          </ac:picMkLst>
        </pc:picChg>
      </pc:sldChg>
      <pc:sldChg chg="modSp mod modAnim">
        <pc:chgData name="Allan De Castro" userId="84a4b5ad-8573-422f-8cde-9fcacdf20f37" providerId="ADAL" clId="{03EE5FE8-44C1-4A87-88E1-CEA887614AF3}" dt="2024-08-26T06:50:51.664" v="350"/>
        <pc:sldMkLst>
          <pc:docMk/>
          <pc:sldMk cId="945659877" sldId="2147481292"/>
        </pc:sldMkLst>
        <pc:spChg chg="mod">
          <ac:chgData name="Allan De Castro" userId="84a4b5ad-8573-422f-8cde-9fcacdf20f37" providerId="ADAL" clId="{03EE5FE8-44C1-4A87-88E1-CEA887614AF3}" dt="2024-08-24T19:15:00.821" v="145"/>
          <ac:spMkLst>
            <pc:docMk/>
            <pc:sldMk cId="945659877" sldId="2147481292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4T19:21:55.668" v="257" actId="6549"/>
          <ac:spMkLst>
            <pc:docMk/>
            <pc:sldMk cId="945659877" sldId="2147481292"/>
            <ac:spMk id="3" creationId="{8B88786A-74F4-1FA6-BC9F-8145B401BBC1}"/>
          </ac:spMkLst>
        </pc:spChg>
      </pc:sldChg>
      <pc:sldChg chg="addSp modSp add mod modAnim">
        <pc:chgData name="Allan De Castro" userId="84a4b5ad-8573-422f-8cde-9fcacdf20f37" providerId="ADAL" clId="{03EE5FE8-44C1-4A87-88E1-CEA887614AF3}" dt="2024-08-28T10:42:04.397" v="390"/>
        <pc:sldMkLst>
          <pc:docMk/>
          <pc:sldMk cId="1104462293" sldId="2147481300"/>
        </pc:sldMkLst>
        <pc:spChg chg="mod">
          <ac:chgData name="Allan De Castro" userId="84a4b5ad-8573-422f-8cde-9fcacdf20f37" providerId="ADAL" clId="{03EE5FE8-44C1-4A87-88E1-CEA887614AF3}" dt="2024-08-24T19:15:13.254" v="174" actId="20577"/>
          <ac:spMkLst>
            <pc:docMk/>
            <pc:sldMk cId="1104462293" sldId="2147481300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6T06:41:16.081" v="326" actId="20577"/>
          <ac:spMkLst>
            <pc:docMk/>
            <pc:sldMk cId="1104462293" sldId="2147481300"/>
            <ac:spMk id="3" creationId="{8B88786A-74F4-1FA6-BC9F-8145B401BBC1}"/>
          </ac:spMkLst>
        </pc:spChg>
        <pc:spChg chg="mod">
          <ac:chgData name="Allan De Castro" userId="84a4b5ad-8573-422f-8cde-9fcacdf20f37" providerId="ADAL" clId="{03EE5FE8-44C1-4A87-88E1-CEA887614AF3}" dt="2024-08-24T19:16:30.104" v="209" actId="123"/>
          <ac:spMkLst>
            <pc:docMk/>
            <pc:sldMk cId="1104462293" sldId="2147481300"/>
            <ac:spMk id="6" creationId="{0A55C10C-3E8A-FE15-C4BE-E522F9EB8392}"/>
          </ac:spMkLst>
        </pc:spChg>
        <pc:spChg chg="mod">
          <ac:chgData name="Allan De Castro" userId="84a4b5ad-8573-422f-8cde-9fcacdf20f37" providerId="ADAL" clId="{03EE5FE8-44C1-4A87-88E1-CEA887614AF3}" dt="2024-08-24T19:16:35.058" v="210"/>
          <ac:spMkLst>
            <pc:docMk/>
            <pc:sldMk cId="1104462293" sldId="2147481300"/>
            <ac:spMk id="9" creationId="{043F6E20-F9FB-74E2-21A3-A03F28F47294}"/>
          </ac:spMkLst>
        </pc:spChg>
        <pc:spChg chg="mod">
          <ac:chgData name="Allan De Castro" userId="84a4b5ad-8573-422f-8cde-9fcacdf20f37" providerId="ADAL" clId="{03EE5FE8-44C1-4A87-88E1-CEA887614AF3}" dt="2024-08-24T19:25:23.620" v="318" actId="5793"/>
          <ac:spMkLst>
            <pc:docMk/>
            <pc:sldMk cId="1104462293" sldId="2147481300"/>
            <ac:spMk id="12" creationId="{FAB2D8D7-8469-AB19-918C-2181104CDD0A}"/>
          </ac:spMkLst>
        </pc:spChg>
        <pc:grpChg chg="add mod">
          <ac:chgData name="Allan De Castro" userId="84a4b5ad-8573-422f-8cde-9fcacdf20f37" providerId="ADAL" clId="{03EE5FE8-44C1-4A87-88E1-CEA887614AF3}" dt="2024-08-24T19:16:28.911" v="208" actId="1076"/>
          <ac:grpSpMkLst>
            <pc:docMk/>
            <pc:sldMk cId="1104462293" sldId="2147481300"/>
            <ac:grpSpMk id="5" creationId="{703177F1-A1D6-F2B8-EDB3-30E75018E39D}"/>
          </ac:grpSpMkLst>
        </pc:grpChg>
        <pc:grpChg chg="add mod">
          <ac:chgData name="Allan De Castro" userId="84a4b5ad-8573-422f-8cde-9fcacdf20f37" providerId="ADAL" clId="{03EE5FE8-44C1-4A87-88E1-CEA887614AF3}" dt="2024-08-24T19:16:35.058" v="210"/>
          <ac:grpSpMkLst>
            <pc:docMk/>
            <pc:sldMk cId="1104462293" sldId="2147481300"/>
            <ac:grpSpMk id="8" creationId="{B2EA3A2B-163E-9108-0FDC-D7771BE9797D}"/>
          </ac:grpSpMkLst>
        </pc:grpChg>
        <pc:grpChg chg="add mod">
          <ac:chgData name="Allan De Castro" userId="84a4b5ad-8573-422f-8cde-9fcacdf20f37" providerId="ADAL" clId="{03EE5FE8-44C1-4A87-88E1-CEA887614AF3}" dt="2024-08-24T19:25:03.379" v="310" actId="1036"/>
          <ac:grpSpMkLst>
            <pc:docMk/>
            <pc:sldMk cId="1104462293" sldId="2147481300"/>
            <ac:grpSpMk id="11" creationId="{81BF93DC-F67E-ADB5-8679-FE3D9D6A0590}"/>
          </ac:grpSpMkLst>
        </pc:grpChg>
        <pc:picChg chg="mod">
          <ac:chgData name="Allan De Castro" userId="84a4b5ad-8573-422f-8cde-9fcacdf20f37" providerId="ADAL" clId="{03EE5FE8-44C1-4A87-88E1-CEA887614AF3}" dt="2024-08-24T19:15:54.491" v="188"/>
          <ac:picMkLst>
            <pc:docMk/>
            <pc:sldMk cId="1104462293" sldId="2147481300"/>
            <ac:picMk id="7" creationId="{F0851AC6-2592-359C-3C11-24D38A5E3F77}"/>
          </ac:picMkLst>
        </pc:picChg>
        <pc:picChg chg="mod">
          <ac:chgData name="Allan De Castro" userId="84a4b5ad-8573-422f-8cde-9fcacdf20f37" providerId="ADAL" clId="{03EE5FE8-44C1-4A87-88E1-CEA887614AF3}" dt="2024-08-24T19:16:35.058" v="210"/>
          <ac:picMkLst>
            <pc:docMk/>
            <pc:sldMk cId="1104462293" sldId="2147481300"/>
            <ac:picMk id="10" creationId="{971D64C2-7A7A-D091-D7AE-7D41F50E24F0}"/>
          </ac:picMkLst>
        </pc:picChg>
        <pc:picChg chg="mod">
          <ac:chgData name="Allan De Castro" userId="84a4b5ad-8573-422f-8cde-9fcacdf20f37" providerId="ADAL" clId="{03EE5FE8-44C1-4A87-88E1-CEA887614AF3}" dt="2024-08-24T19:24:44.699" v="305"/>
          <ac:picMkLst>
            <pc:docMk/>
            <pc:sldMk cId="1104462293" sldId="2147481300"/>
            <ac:picMk id="13" creationId="{0ED31AD1-09FD-0088-8BF1-8B31EEE2E1E7}"/>
          </ac:picMkLst>
        </pc:picChg>
      </pc:sldChg>
      <pc:sldChg chg="delSp modSp add mod modAnim">
        <pc:chgData name="Allan De Castro" userId="84a4b5ad-8573-422f-8cde-9fcacdf20f37" providerId="ADAL" clId="{03EE5FE8-44C1-4A87-88E1-CEA887614AF3}" dt="2024-08-26T06:53:52.302" v="361"/>
        <pc:sldMkLst>
          <pc:docMk/>
          <pc:sldMk cId="65845352" sldId="2147481301"/>
        </pc:sldMkLst>
        <pc:spChg chg="mod">
          <ac:chgData name="Allan De Castro" userId="84a4b5ad-8573-422f-8cde-9fcacdf20f37" providerId="ADAL" clId="{03EE5FE8-44C1-4A87-88E1-CEA887614AF3}" dt="2024-08-24T19:16:50.257" v="213"/>
          <ac:spMkLst>
            <pc:docMk/>
            <pc:sldMk cId="65845352" sldId="2147481301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6T06:53:50.481" v="360" actId="1076"/>
          <ac:spMkLst>
            <pc:docMk/>
            <pc:sldMk cId="65845352" sldId="2147481301"/>
            <ac:spMk id="3" creationId="{8B88786A-74F4-1FA6-BC9F-8145B401BBC1}"/>
          </ac:spMkLst>
        </pc:spChg>
        <pc:grpChg chg="del">
          <ac:chgData name="Allan De Castro" userId="84a4b5ad-8573-422f-8cde-9fcacdf20f37" providerId="ADAL" clId="{03EE5FE8-44C1-4A87-88E1-CEA887614AF3}" dt="2024-08-24T19:16:38.980" v="212" actId="478"/>
          <ac:grpSpMkLst>
            <pc:docMk/>
            <pc:sldMk cId="65845352" sldId="2147481301"/>
            <ac:grpSpMk id="5" creationId="{703177F1-A1D6-F2B8-EDB3-30E75018E39D}"/>
          </ac:grpSpMkLst>
        </pc:grpChg>
      </pc:sldChg>
      <pc:sldChg chg="addSp modSp add mod ord modAnim">
        <pc:chgData name="Allan De Castro" userId="84a4b5ad-8573-422f-8cde-9fcacdf20f37" providerId="ADAL" clId="{03EE5FE8-44C1-4A87-88E1-CEA887614AF3}" dt="2024-08-26T06:51:59.291" v="359"/>
        <pc:sldMkLst>
          <pc:docMk/>
          <pc:sldMk cId="3307753709" sldId="2147481302"/>
        </pc:sldMkLst>
        <pc:spChg chg="mod">
          <ac:chgData name="Allan De Castro" userId="84a4b5ad-8573-422f-8cde-9fcacdf20f37" providerId="ADAL" clId="{03EE5FE8-44C1-4A87-88E1-CEA887614AF3}" dt="2024-08-24T19:21:25.800" v="237"/>
          <ac:spMkLst>
            <pc:docMk/>
            <pc:sldMk cId="3307753709" sldId="2147481302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4T19:20:42.795" v="234"/>
          <ac:spMkLst>
            <pc:docMk/>
            <pc:sldMk cId="3307753709" sldId="2147481302"/>
            <ac:spMk id="3" creationId="{8B88786A-74F4-1FA6-BC9F-8145B401BBC1}"/>
          </ac:spMkLst>
        </pc:spChg>
        <pc:spChg chg="add mod">
          <ac:chgData name="Allan De Castro" userId="84a4b5ad-8573-422f-8cde-9fcacdf20f37" providerId="ADAL" clId="{03EE5FE8-44C1-4A87-88E1-CEA887614AF3}" dt="2024-08-24T19:20:35.524" v="233" actId="1076"/>
          <ac:spMkLst>
            <pc:docMk/>
            <pc:sldMk cId="3307753709" sldId="2147481302"/>
            <ac:spMk id="10" creationId="{9DB81113-59F4-497B-5E30-62A5DE98266D}"/>
          </ac:spMkLst>
        </pc:spChg>
        <pc:spChg chg="add mod">
          <ac:chgData name="Allan De Castro" userId="84a4b5ad-8573-422f-8cde-9fcacdf20f37" providerId="ADAL" clId="{03EE5FE8-44C1-4A87-88E1-CEA887614AF3}" dt="2024-08-24T19:20:35.524" v="233" actId="1076"/>
          <ac:spMkLst>
            <pc:docMk/>
            <pc:sldMk cId="3307753709" sldId="2147481302"/>
            <ac:spMk id="11" creationId="{3E71D60C-1CEF-1894-EE12-6740409887E5}"/>
          </ac:spMkLst>
        </pc:sp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5" creationId="{CE0EAB57-5377-B293-2032-FE76B0A8B3BD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6" creationId="{AA03E37D-CD02-A0CD-9FC7-86378ACB5DFC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7" creationId="{324F7026-92BB-D2D0-AC82-6533D973BAD3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8" creationId="{527F2D0B-E6F5-22BE-2622-D54DA55B6BB4}"/>
          </ac:picMkLst>
        </pc:picChg>
        <pc:picChg chg="add mod">
          <ac:chgData name="Allan De Castro" userId="84a4b5ad-8573-422f-8cde-9fcacdf20f37" providerId="ADAL" clId="{03EE5FE8-44C1-4A87-88E1-CEA887614AF3}" dt="2024-08-24T19:20:35.524" v="233" actId="1076"/>
          <ac:picMkLst>
            <pc:docMk/>
            <pc:sldMk cId="3307753709" sldId="2147481302"/>
            <ac:picMk id="9" creationId="{0F683604-D392-792D-86FF-E69896C51C9B}"/>
          </ac:picMkLst>
        </pc:picChg>
      </pc:sldChg>
      <pc:sldChg chg="addSp delSp modSp add del mod modAnim">
        <pc:chgData name="Allan De Castro" userId="84a4b5ad-8573-422f-8cde-9fcacdf20f37" providerId="ADAL" clId="{03EE5FE8-44C1-4A87-88E1-CEA887614AF3}" dt="2024-08-28T08:05:27.342" v="389" actId="47"/>
        <pc:sldMkLst>
          <pc:docMk/>
          <pc:sldMk cId="1956978779" sldId="2147481313"/>
        </pc:sldMkLst>
        <pc:spChg chg="del">
          <ac:chgData name="Allan De Castro" userId="84a4b5ad-8573-422f-8cde-9fcacdf20f37" providerId="ADAL" clId="{03EE5FE8-44C1-4A87-88E1-CEA887614AF3}" dt="2024-08-28T06:53:16.514" v="387" actId="478"/>
          <ac:spMkLst>
            <pc:docMk/>
            <pc:sldMk cId="1956978779" sldId="2147481313"/>
            <ac:spMk id="2" creationId="{342A0E56-D3AB-3F22-68C7-73AE82415A2D}"/>
          </ac:spMkLst>
        </pc:spChg>
        <pc:spChg chg="mod">
          <ac:chgData name="Allan De Castro" userId="84a4b5ad-8573-422f-8cde-9fcacdf20f37" providerId="ADAL" clId="{03EE5FE8-44C1-4A87-88E1-CEA887614AF3}" dt="2024-08-28T06:53:13.195" v="386"/>
          <ac:spMkLst>
            <pc:docMk/>
            <pc:sldMk cId="1956978779" sldId="2147481313"/>
            <ac:spMk id="3" creationId="{8B88786A-74F4-1FA6-BC9F-8145B401BBC1}"/>
          </ac:spMkLst>
        </pc:spChg>
        <pc:spChg chg="add mod">
          <ac:chgData name="Allan De Castro" userId="84a4b5ad-8573-422f-8cde-9fcacdf20f37" providerId="ADAL" clId="{03EE5FE8-44C1-4A87-88E1-CEA887614AF3}" dt="2024-08-28T06:53:16.514" v="387" actId="478"/>
          <ac:spMkLst>
            <pc:docMk/>
            <pc:sldMk cId="1956978779" sldId="2147481313"/>
            <ac:spMk id="6" creationId="{E74A07CF-C2A6-E905-4264-AD604F00C5A8}"/>
          </ac:spMkLst>
        </pc:spChg>
      </pc:sldChg>
      <pc:sldChg chg="add">
        <pc:chgData name="Allan De Castro" userId="84a4b5ad-8573-422f-8cde-9fcacdf20f37" providerId="ADAL" clId="{03EE5FE8-44C1-4A87-88E1-CEA887614AF3}" dt="2024-08-28T08:05:25.846" v="388"/>
        <pc:sldMkLst>
          <pc:docMk/>
          <pc:sldMk cId="899642720" sldId="2147481316"/>
        </pc:sldMkLst>
      </pc:sldChg>
    </pc:docChg>
  </pc:docChgLst>
  <pc:docChgLst>
    <pc:chgData name="David Vachala" userId="91433487-0c4d-408d-9c05-4db9b7ff8fc7" providerId="ADAL" clId="{BD56DF93-3764-4E24-9782-505437499B9E}"/>
    <pc:docChg chg="undo redo custSel addSld delSld modSld sldOrd modSection">
      <pc:chgData name="David Vachala" userId="91433487-0c4d-408d-9c05-4db9b7ff8fc7" providerId="ADAL" clId="{BD56DF93-3764-4E24-9782-505437499B9E}" dt="2024-09-25T10:57:06.192" v="976" actId="47"/>
      <pc:docMkLst>
        <pc:docMk/>
      </pc:docMkLst>
      <pc:sldChg chg="modSp mod">
        <pc:chgData name="David Vachala" userId="91433487-0c4d-408d-9c05-4db9b7ff8fc7" providerId="ADAL" clId="{BD56DF93-3764-4E24-9782-505437499B9E}" dt="2024-09-12T19:02:46.736" v="31" actId="20577"/>
        <pc:sldMkLst>
          <pc:docMk/>
          <pc:sldMk cId="409723674" sldId="259"/>
        </pc:sldMkLst>
        <pc:spChg chg="mod">
          <ac:chgData name="David Vachala" userId="91433487-0c4d-408d-9c05-4db9b7ff8fc7" providerId="ADAL" clId="{BD56DF93-3764-4E24-9782-505437499B9E}" dt="2024-09-12T19:02:46.736" v="31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BD56DF93-3764-4E24-9782-505437499B9E}" dt="2024-09-12T19:15:37.707" v="150" actId="20577"/>
        <pc:sldMkLst>
          <pc:docMk/>
          <pc:sldMk cId="1743216632" sldId="261"/>
        </pc:sldMkLst>
        <pc:spChg chg="mod">
          <ac:chgData name="David Vachala" userId="91433487-0c4d-408d-9c05-4db9b7ff8fc7" providerId="ADAL" clId="{BD56DF93-3764-4E24-9782-505437499B9E}" dt="2024-09-12T19:02:18.618" v="14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BD56DF93-3764-4E24-9782-505437499B9E}" dt="2024-09-12T19:15:37.707" v="150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BD56DF93-3764-4E24-9782-505437499B9E}" dt="2024-09-12T19:15:09.171" v="133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BD56DF93-3764-4E24-9782-505437499B9E}" dt="2024-09-12T19:10:42.378" v="105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BD56DF93-3764-4E24-9782-505437499B9E}" dt="2024-09-12T19:10:31.288" v="89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BD56DF93-3764-4E24-9782-505437499B9E}" dt="2024-09-12T19:15:30.097" v="135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BD56DF93-3764-4E24-9782-505437499B9E}" dt="2024-09-12T19:11:54.766" v="107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91433487-0c4d-408d-9c05-4db9b7ff8fc7" providerId="ADAL" clId="{BD56DF93-3764-4E24-9782-505437499B9E}" dt="2024-09-12T19:03:34.090" v="57" actId="47"/>
        <pc:sldMkLst>
          <pc:docMk/>
          <pc:sldMk cId="419931507" sldId="268"/>
        </pc:sldMkLst>
      </pc:sldChg>
      <pc:sldChg chg="add del">
        <pc:chgData name="David Vachala" userId="91433487-0c4d-408d-9c05-4db9b7ff8fc7" providerId="ADAL" clId="{BD56DF93-3764-4E24-9782-505437499B9E}" dt="2024-09-12T19:03:02.851" v="40" actId="47"/>
        <pc:sldMkLst>
          <pc:docMk/>
          <pc:sldMk cId="922831782" sldId="29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310839663" sldId="214746895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065684105" sldId="214746895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71970921" sldId="214746895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873736815" sldId="214746895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698344380" sldId="214746896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97644256" sldId="214746896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935840356" sldId="214746896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34766629" sldId="2147468963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964702423" sldId="214746896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440769864" sldId="214746896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903793807" sldId="214746896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710295476" sldId="214746896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130976494" sldId="214746896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545209406" sldId="214746896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758750498" sldId="214746897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770049797" sldId="214746897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282644362" sldId="2147468972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465958584" sldId="214746897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343844020" sldId="214746897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618938410" sldId="214746897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385382139" sldId="214746897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725312618" sldId="214746897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410125502" sldId="214747827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2694394990" sldId="214747827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42066836" sldId="2147478278"/>
        </pc:sldMkLst>
      </pc:sldChg>
      <pc:sldChg chg="modSp mod">
        <pc:chgData name="David Vachala" userId="91433487-0c4d-408d-9c05-4db9b7ff8fc7" providerId="ADAL" clId="{BD56DF93-3764-4E24-9782-505437499B9E}" dt="2024-09-12T19:17:30.475" v="195" actId="20577"/>
        <pc:sldMkLst>
          <pc:docMk/>
          <pc:sldMk cId="530844445" sldId="2147481261"/>
        </pc:sldMkLst>
        <pc:spChg chg="mod">
          <ac:chgData name="David Vachala" userId="91433487-0c4d-408d-9c05-4db9b7ff8fc7" providerId="ADAL" clId="{BD56DF93-3764-4E24-9782-505437499B9E}" dt="2024-09-12T19:16:46.007" v="173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BD56DF93-3764-4E24-9782-505437499B9E}" dt="2024-09-12T19:16:20.170" v="155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BD56DF93-3764-4E24-9782-505437499B9E}" dt="2024-09-12T19:17:30.475" v="195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BD56DF93-3764-4E24-9782-505437499B9E}" dt="2024-09-12T19:16:07.092" v="152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modSp del mod">
        <pc:chgData name="David Vachala" userId="91433487-0c4d-408d-9c05-4db9b7ff8fc7" providerId="ADAL" clId="{BD56DF93-3764-4E24-9782-505437499B9E}" dt="2024-09-24T19:38:26.956" v="973" actId="47"/>
        <pc:sldMkLst>
          <pc:docMk/>
          <pc:sldMk cId="24915280" sldId="2147481274"/>
        </pc:sldMkLst>
        <pc:spChg chg="mod">
          <ac:chgData name="David Vachala" userId="91433487-0c4d-408d-9c05-4db9b7ff8fc7" providerId="ADAL" clId="{BD56DF93-3764-4E24-9782-505437499B9E}" dt="2024-09-12T19:12:48.584" v="115"/>
          <ac:spMkLst>
            <pc:docMk/>
            <pc:sldMk cId="24915280" sldId="2147481274"/>
            <ac:spMk id="8" creationId="{88B82E67-C906-4FA9-BD44-A226DC6C19B0}"/>
          </ac:spMkLst>
        </pc:spChg>
        <pc:spChg chg="mod">
          <ac:chgData name="David Vachala" userId="91433487-0c4d-408d-9c05-4db9b7ff8fc7" providerId="ADAL" clId="{BD56DF93-3764-4E24-9782-505437499B9E}" dt="2024-09-12T19:14:04.863" v="118"/>
          <ac:spMkLst>
            <pc:docMk/>
            <pc:sldMk cId="24915280" sldId="2147481274"/>
            <ac:spMk id="14" creationId="{6E31850A-D536-41F0-9D96-7836AAC5E502}"/>
          </ac:spMkLst>
        </pc:spChg>
        <pc:spChg chg="mod">
          <ac:chgData name="David Vachala" userId="91433487-0c4d-408d-9c05-4db9b7ff8fc7" providerId="ADAL" clId="{BD56DF93-3764-4E24-9782-505437499B9E}" dt="2024-09-12T19:14:26.442" v="123" actId="20577"/>
          <ac:spMkLst>
            <pc:docMk/>
            <pc:sldMk cId="24915280" sldId="2147481274"/>
            <ac:spMk id="15" creationId="{039E4815-406A-447F-A41F-26286A4CD799}"/>
          </ac:spMkLst>
        </pc:spChg>
        <pc:picChg chg="mod">
          <ac:chgData name="David Vachala" userId="91433487-0c4d-408d-9c05-4db9b7ff8fc7" providerId="ADAL" clId="{BD56DF93-3764-4E24-9782-505437499B9E}" dt="2024-09-12T19:12:16.016" v="109"/>
          <ac:picMkLst>
            <pc:docMk/>
            <pc:sldMk cId="24915280" sldId="2147481274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BD56DF93-3764-4E24-9782-505437499B9E}" dt="2024-09-12T19:03:16.176" v="42" actId="47"/>
        <pc:sldMkLst>
          <pc:docMk/>
          <pc:sldMk cId="1651044968" sldId="2147481291"/>
        </pc:sldMkLst>
      </pc:sldChg>
      <pc:sldChg chg="del">
        <pc:chgData name="David Vachala" userId="91433487-0c4d-408d-9c05-4db9b7ff8fc7" providerId="ADAL" clId="{BD56DF93-3764-4E24-9782-505437499B9E}" dt="2024-09-12T19:03:29.286" v="51" actId="47"/>
        <pc:sldMkLst>
          <pc:docMk/>
          <pc:sldMk cId="945659877" sldId="2147481292"/>
        </pc:sldMkLst>
      </pc:sldChg>
      <pc:sldChg chg="del">
        <pc:chgData name="David Vachala" userId="91433487-0c4d-408d-9c05-4db9b7ff8fc7" providerId="ADAL" clId="{BD56DF93-3764-4E24-9782-505437499B9E}" dt="2024-09-12T19:03:31.939" v="52" actId="47"/>
        <pc:sldMkLst>
          <pc:docMk/>
          <pc:sldMk cId="1104462293" sldId="2147481300"/>
        </pc:sldMkLst>
      </pc:sldChg>
      <pc:sldChg chg="del">
        <pc:chgData name="David Vachala" userId="91433487-0c4d-408d-9c05-4db9b7ff8fc7" providerId="ADAL" clId="{BD56DF93-3764-4E24-9782-505437499B9E}" dt="2024-09-12T19:03:32.315" v="54" actId="47"/>
        <pc:sldMkLst>
          <pc:docMk/>
          <pc:sldMk cId="65845352" sldId="2147481301"/>
        </pc:sldMkLst>
      </pc:sldChg>
      <pc:sldChg chg="del">
        <pc:chgData name="David Vachala" userId="91433487-0c4d-408d-9c05-4db9b7ff8fc7" providerId="ADAL" clId="{BD56DF93-3764-4E24-9782-505437499B9E}" dt="2024-09-12T19:03:32.142" v="53" actId="47"/>
        <pc:sldMkLst>
          <pc:docMk/>
          <pc:sldMk cId="3307753709" sldId="2147481302"/>
        </pc:sldMkLst>
      </pc:sldChg>
      <pc:sldChg chg="del">
        <pc:chgData name="David Vachala" userId="91433487-0c4d-408d-9c05-4db9b7ff8fc7" providerId="ADAL" clId="{BD56DF93-3764-4E24-9782-505437499B9E}" dt="2024-09-12T19:02:59.333" v="34" actId="47"/>
        <pc:sldMkLst>
          <pc:docMk/>
          <pc:sldMk cId="2584822948" sldId="2147481303"/>
        </pc:sldMkLst>
      </pc:sldChg>
      <pc:sldChg chg="del">
        <pc:chgData name="David Vachala" userId="91433487-0c4d-408d-9c05-4db9b7ff8fc7" providerId="ADAL" clId="{BD56DF93-3764-4E24-9782-505437499B9E}" dt="2024-09-12T19:02:57.214" v="33" actId="47"/>
        <pc:sldMkLst>
          <pc:docMk/>
          <pc:sldMk cId="2313427595" sldId="2147481304"/>
        </pc:sldMkLst>
      </pc:sldChg>
      <pc:sldChg chg="del">
        <pc:chgData name="David Vachala" userId="91433487-0c4d-408d-9c05-4db9b7ff8fc7" providerId="ADAL" clId="{BD56DF93-3764-4E24-9782-505437499B9E}" dt="2024-09-12T19:02:59.788" v="35" actId="47"/>
        <pc:sldMkLst>
          <pc:docMk/>
          <pc:sldMk cId="205920691" sldId="2147481305"/>
        </pc:sldMkLst>
      </pc:sldChg>
      <pc:sldChg chg="del">
        <pc:chgData name="David Vachala" userId="91433487-0c4d-408d-9c05-4db9b7ff8fc7" providerId="ADAL" clId="{BD56DF93-3764-4E24-9782-505437499B9E}" dt="2024-09-12T19:03:00.103" v="36" actId="47"/>
        <pc:sldMkLst>
          <pc:docMk/>
          <pc:sldMk cId="1779058023" sldId="2147481306"/>
        </pc:sldMkLst>
      </pc:sldChg>
      <pc:sldChg chg="del">
        <pc:chgData name="David Vachala" userId="91433487-0c4d-408d-9c05-4db9b7ff8fc7" providerId="ADAL" clId="{BD56DF93-3764-4E24-9782-505437499B9E}" dt="2024-09-12T19:03:00.389" v="37" actId="47"/>
        <pc:sldMkLst>
          <pc:docMk/>
          <pc:sldMk cId="3631055586" sldId="2147481307"/>
        </pc:sldMkLst>
      </pc:sldChg>
      <pc:sldChg chg="del">
        <pc:chgData name="David Vachala" userId="91433487-0c4d-408d-9c05-4db9b7ff8fc7" providerId="ADAL" clId="{BD56DF93-3764-4E24-9782-505437499B9E}" dt="2024-09-12T19:03:00.636" v="38" actId="47"/>
        <pc:sldMkLst>
          <pc:docMk/>
          <pc:sldMk cId="3983869175" sldId="2147481308"/>
        </pc:sldMkLst>
      </pc:sldChg>
      <pc:sldChg chg="del">
        <pc:chgData name="David Vachala" userId="91433487-0c4d-408d-9c05-4db9b7ff8fc7" providerId="ADAL" clId="{BD56DF93-3764-4E24-9782-505437499B9E}" dt="2024-09-12T19:03:18.407" v="43" actId="47"/>
        <pc:sldMkLst>
          <pc:docMk/>
          <pc:sldMk cId="3118988767" sldId="2147481309"/>
        </pc:sldMkLst>
      </pc:sldChg>
      <pc:sldChg chg="del">
        <pc:chgData name="David Vachala" userId="91433487-0c4d-408d-9c05-4db9b7ff8fc7" providerId="ADAL" clId="{BD56DF93-3764-4E24-9782-505437499B9E}" dt="2024-09-12T19:03:18.769" v="44" actId="47"/>
        <pc:sldMkLst>
          <pc:docMk/>
          <pc:sldMk cId="2522223008" sldId="2147481310"/>
        </pc:sldMkLst>
      </pc:sldChg>
      <pc:sldChg chg="del">
        <pc:chgData name="David Vachala" userId="91433487-0c4d-408d-9c05-4db9b7ff8fc7" providerId="ADAL" clId="{BD56DF93-3764-4E24-9782-505437499B9E}" dt="2024-09-12T19:03:19.098" v="45" actId="47"/>
        <pc:sldMkLst>
          <pc:docMk/>
          <pc:sldMk cId="1175906458" sldId="2147481311"/>
        </pc:sldMkLst>
      </pc:sldChg>
      <pc:sldChg chg="del">
        <pc:chgData name="David Vachala" userId="91433487-0c4d-408d-9c05-4db9b7ff8fc7" providerId="ADAL" clId="{BD56DF93-3764-4E24-9782-505437499B9E}" dt="2024-09-12T19:03:19.430" v="46" actId="47"/>
        <pc:sldMkLst>
          <pc:docMk/>
          <pc:sldMk cId="69689060" sldId="2147481312"/>
        </pc:sldMkLst>
      </pc:sldChg>
      <pc:sldChg chg="del">
        <pc:chgData name="David Vachala" userId="91433487-0c4d-408d-9c05-4db9b7ff8fc7" providerId="ADAL" clId="{BD56DF93-3764-4E24-9782-505437499B9E}" dt="2024-09-12T19:03:25.239" v="49" actId="47"/>
        <pc:sldMkLst>
          <pc:docMk/>
          <pc:sldMk cId="2716968415" sldId="2147481314"/>
        </pc:sldMkLst>
      </pc:sldChg>
      <pc:sldChg chg="del">
        <pc:chgData name="David Vachala" userId="91433487-0c4d-408d-9c05-4db9b7ff8fc7" providerId="ADAL" clId="{BD56DF93-3764-4E24-9782-505437499B9E}" dt="2024-09-12T19:03:23.417" v="48" actId="47"/>
        <pc:sldMkLst>
          <pc:docMk/>
          <pc:sldMk cId="1115379560" sldId="2147481315"/>
        </pc:sldMkLst>
      </pc:sldChg>
      <pc:sldChg chg="del">
        <pc:chgData name="David Vachala" userId="91433487-0c4d-408d-9c05-4db9b7ff8fc7" providerId="ADAL" clId="{BD56DF93-3764-4E24-9782-505437499B9E}" dt="2024-09-12T19:03:32.488" v="55" actId="47"/>
        <pc:sldMkLst>
          <pc:docMk/>
          <pc:sldMk cId="899642720" sldId="2147481316"/>
        </pc:sldMkLst>
      </pc:sldChg>
      <pc:sldChg chg="del">
        <pc:chgData name="David Vachala" userId="91433487-0c4d-408d-9c05-4db9b7ff8fc7" providerId="ADAL" clId="{BD56DF93-3764-4E24-9782-505437499B9E}" dt="2024-09-12T19:03:20.072" v="47" actId="47"/>
        <pc:sldMkLst>
          <pc:docMk/>
          <pc:sldMk cId="2470432979" sldId="2147481317"/>
        </pc:sldMkLst>
      </pc:sldChg>
      <pc:sldChg chg="addSp delSp modSp new mod">
        <pc:chgData name="David Vachala" userId="91433487-0c4d-408d-9c05-4db9b7ff8fc7" providerId="ADAL" clId="{BD56DF93-3764-4E24-9782-505437499B9E}" dt="2024-09-24T18:58:25.123" v="670" actId="1076"/>
        <pc:sldMkLst>
          <pc:docMk/>
          <pc:sldMk cId="3354364979" sldId="2147481319"/>
        </pc:sldMkLst>
        <pc:spChg chg="mod">
          <ac:chgData name="David Vachala" userId="91433487-0c4d-408d-9c05-4db9b7ff8fc7" providerId="ADAL" clId="{BD56DF93-3764-4E24-9782-505437499B9E}" dt="2024-09-24T18:39:15.001" v="242" actId="20577"/>
          <ac:spMkLst>
            <pc:docMk/>
            <pc:sldMk cId="3354364979" sldId="2147481319"/>
            <ac:spMk id="2" creationId="{DB2EB904-B830-06F8-BFA4-C2CF5E8087BA}"/>
          </ac:spMkLst>
        </pc:spChg>
        <pc:spChg chg="add del mod">
          <ac:chgData name="David Vachala" userId="91433487-0c4d-408d-9c05-4db9b7ff8fc7" providerId="ADAL" clId="{BD56DF93-3764-4E24-9782-505437499B9E}" dt="2024-09-24T18:58:15.118" v="666" actId="27636"/>
          <ac:spMkLst>
            <pc:docMk/>
            <pc:sldMk cId="3354364979" sldId="2147481319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8:58:22.976" v="669" actId="1076"/>
          <ac:spMkLst>
            <pc:docMk/>
            <pc:sldMk cId="3354364979" sldId="2147481319"/>
            <ac:spMk id="8" creationId="{68FC3F2D-9E9D-22B9-F1A7-A47B7FFE7AA6}"/>
          </ac:spMkLst>
        </pc:spChg>
        <pc:picChg chg="add del mod">
          <ac:chgData name="David Vachala" userId="91433487-0c4d-408d-9c05-4db9b7ff8fc7" providerId="ADAL" clId="{BD56DF93-3764-4E24-9782-505437499B9E}" dt="2024-09-24T18:58:04.468" v="660" actId="478"/>
          <ac:picMkLst>
            <pc:docMk/>
            <pc:sldMk cId="3354364979" sldId="2147481319"/>
            <ac:picMk id="6" creationId="{5F0CB7D5-0E2A-BBB9-3C3C-AE70C97D687A}"/>
          </ac:picMkLst>
        </pc:picChg>
        <pc:picChg chg="add mod">
          <ac:chgData name="David Vachala" userId="91433487-0c4d-408d-9c05-4db9b7ff8fc7" providerId="ADAL" clId="{BD56DF93-3764-4E24-9782-505437499B9E}" dt="2024-09-24T18:39:35.239" v="247"/>
          <ac:picMkLst>
            <pc:docMk/>
            <pc:sldMk cId="3354364979" sldId="2147481319"/>
            <ac:picMk id="1026" creationId="{D09D3633-6DAA-4B37-09CC-672FBE0D68DE}"/>
          </ac:picMkLst>
        </pc:picChg>
        <pc:picChg chg="add mod">
          <ac:chgData name="David Vachala" userId="91433487-0c4d-408d-9c05-4db9b7ff8fc7" providerId="ADAL" clId="{BD56DF93-3764-4E24-9782-505437499B9E}" dt="2024-09-24T18:58:25.123" v="670" actId="1076"/>
          <ac:picMkLst>
            <pc:docMk/>
            <pc:sldMk cId="3354364979" sldId="2147481319"/>
            <ac:picMk id="1028" creationId="{F10B93BE-A182-8CF1-059B-BAB7277F2E99}"/>
          </ac:picMkLst>
        </pc:picChg>
      </pc:sldChg>
      <pc:sldChg chg="new del">
        <pc:chgData name="David Vachala" userId="91433487-0c4d-408d-9c05-4db9b7ff8fc7" providerId="ADAL" clId="{BD56DF93-3764-4E24-9782-505437499B9E}" dt="2024-09-25T10:57:06.192" v="976" actId="47"/>
        <pc:sldMkLst>
          <pc:docMk/>
          <pc:sldMk cId="1335466112" sldId="2147481320"/>
        </pc:sldMkLst>
      </pc:sldChg>
      <pc:sldChg chg="new del">
        <pc:chgData name="David Vachala" userId="91433487-0c4d-408d-9c05-4db9b7ff8fc7" providerId="ADAL" clId="{BD56DF93-3764-4E24-9782-505437499B9E}" dt="2024-09-24T19:38:49.081" v="974" actId="47"/>
        <pc:sldMkLst>
          <pc:docMk/>
          <pc:sldMk cId="3590019731" sldId="2147481321"/>
        </pc:sldMkLst>
      </pc:sldChg>
      <pc:sldChg chg="addSp delSp modSp add mod">
        <pc:chgData name="David Vachala" userId="91433487-0c4d-408d-9c05-4db9b7ff8fc7" providerId="ADAL" clId="{BD56DF93-3764-4E24-9782-505437499B9E}" dt="2024-09-24T18:57:47.436" v="659" actId="1076"/>
        <pc:sldMkLst>
          <pc:docMk/>
          <pc:sldMk cId="3079182513" sldId="2147481322"/>
        </pc:sldMkLst>
        <pc:spChg chg="mod">
          <ac:chgData name="David Vachala" userId="91433487-0c4d-408d-9c05-4db9b7ff8fc7" providerId="ADAL" clId="{BD56DF93-3764-4E24-9782-505437499B9E}" dt="2024-09-24T18:43:12.342" v="453" actId="20577"/>
          <ac:spMkLst>
            <pc:docMk/>
            <pc:sldMk cId="3079182513" sldId="2147481322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44:33.126" v="469" actId="20577"/>
          <ac:spMkLst>
            <pc:docMk/>
            <pc:sldMk cId="3079182513" sldId="2147481322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44:52.389" v="470" actId="478"/>
          <ac:picMkLst>
            <pc:docMk/>
            <pc:sldMk cId="3079182513" sldId="2147481322"/>
            <ac:picMk id="6" creationId="{E4FF32DD-DAC8-A920-E825-163F46628F81}"/>
          </ac:picMkLst>
        </pc:picChg>
        <pc:picChg chg="add del mod">
          <ac:chgData name="David Vachala" userId="91433487-0c4d-408d-9c05-4db9b7ff8fc7" providerId="ADAL" clId="{BD56DF93-3764-4E24-9782-505437499B9E}" dt="2024-09-24T18:57:16.401" v="651" actId="478"/>
          <ac:picMkLst>
            <pc:docMk/>
            <pc:sldMk cId="3079182513" sldId="2147481322"/>
            <ac:picMk id="8" creationId="{0A6BC44E-F7B8-8A41-5878-C72A1DDE5636}"/>
          </ac:picMkLst>
        </pc:picChg>
        <pc:picChg chg="add del mod">
          <ac:chgData name="David Vachala" userId="91433487-0c4d-408d-9c05-4db9b7ff8fc7" providerId="ADAL" clId="{BD56DF93-3764-4E24-9782-505437499B9E}" dt="2024-09-24T18:57:40.958" v="655" actId="478"/>
          <ac:picMkLst>
            <pc:docMk/>
            <pc:sldMk cId="3079182513" sldId="2147481322"/>
            <ac:picMk id="6146" creationId="{2F21B6FF-2A6A-821C-34B9-9F8C8B21E815}"/>
          </ac:picMkLst>
        </pc:picChg>
        <pc:picChg chg="add mod">
          <ac:chgData name="David Vachala" userId="91433487-0c4d-408d-9c05-4db9b7ff8fc7" providerId="ADAL" clId="{BD56DF93-3764-4E24-9782-505437499B9E}" dt="2024-09-24T18:57:47.436" v="659" actId="1076"/>
          <ac:picMkLst>
            <pc:docMk/>
            <pc:sldMk cId="3079182513" sldId="2147481322"/>
            <ac:picMk id="6148" creationId="{78BDD1D1-ED27-D01A-AA15-DD5421CC5D2A}"/>
          </ac:picMkLst>
        </pc:picChg>
      </pc:sldChg>
      <pc:sldChg chg="addSp delSp modSp add mod">
        <pc:chgData name="David Vachala" userId="91433487-0c4d-408d-9c05-4db9b7ff8fc7" providerId="ADAL" clId="{BD56DF93-3764-4E24-9782-505437499B9E}" dt="2024-09-24T18:57:05.888" v="650" actId="1076"/>
        <pc:sldMkLst>
          <pc:docMk/>
          <pc:sldMk cId="2406362547" sldId="2147481323"/>
        </pc:sldMkLst>
        <pc:spChg chg="mod">
          <ac:chgData name="David Vachala" userId="91433487-0c4d-408d-9c05-4db9b7ff8fc7" providerId="ADAL" clId="{BD56DF93-3764-4E24-9782-505437499B9E}" dt="2024-09-24T18:46:07.534" v="529" actId="20577"/>
          <ac:spMkLst>
            <pc:docMk/>
            <pc:sldMk cId="2406362547" sldId="2147481323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47:06.487" v="543" actId="20577"/>
          <ac:spMkLst>
            <pc:docMk/>
            <pc:sldMk cId="2406362547" sldId="2147481323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56:54.176" v="647" actId="478"/>
          <ac:picMkLst>
            <pc:docMk/>
            <pc:sldMk cId="2406362547" sldId="2147481323"/>
            <ac:picMk id="6" creationId="{9BB98C65-5312-DD1E-493C-B0DAA13A84E7}"/>
          </ac:picMkLst>
        </pc:picChg>
        <pc:picChg chg="add mod">
          <ac:chgData name="David Vachala" userId="91433487-0c4d-408d-9c05-4db9b7ff8fc7" providerId="ADAL" clId="{BD56DF93-3764-4E24-9782-505437499B9E}" dt="2024-09-24T18:57:05.888" v="650" actId="1076"/>
          <ac:picMkLst>
            <pc:docMk/>
            <pc:sldMk cId="2406362547" sldId="2147481323"/>
            <ac:picMk id="5122" creationId="{D577BC2B-2464-0034-C874-11FA8CB7D221}"/>
          </ac:picMkLst>
        </pc:picChg>
      </pc:sldChg>
      <pc:sldChg chg="addSp delSp modSp add del mod">
        <pc:chgData name="David Vachala" userId="91433487-0c4d-408d-9c05-4db9b7ff8fc7" providerId="ADAL" clId="{BD56DF93-3764-4E24-9782-505437499B9E}" dt="2024-09-24T18:56:39.065" v="646" actId="5793"/>
        <pc:sldMkLst>
          <pc:docMk/>
          <pc:sldMk cId="3303910980" sldId="2147481324"/>
        </pc:sldMkLst>
        <pc:spChg chg="mod">
          <ac:chgData name="David Vachala" userId="91433487-0c4d-408d-9c05-4db9b7ff8fc7" providerId="ADAL" clId="{BD56DF93-3764-4E24-9782-505437499B9E}" dt="2024-09-24T18:49:18.910" v="568" actId="20577"/>
          <ac:spMkLst>
            <pc:docMk/>
            <pc:sldMk cId="3303910980" sldId="2147481324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56:39.065" v="646" actId="5793"/>
          <ac:spMkLst>
            <pc:docMk/>
            <pc:sldMk cId="3303910980" sldId="2147481324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56:18.597" v="639" actId="478"/>
          <ac:picMkLst>
            <pc:docMk/>
            <pc:sldMk cId="3303910980" sldId="2147481324"/>
            <ac:picMk id="6" creationId="{119212EB-1F3B-1A09-1AB9-471FCFC9237D}"/>
          </ac:picMkLst>
        </pc:picChg>
        <pc:picChg chg="add mod">
          <ac:chgData name="David Vachala" userId="91433487-0c4d-408d-9c05-4db9b7ff8fc7" providerId="ADAL" clId="{BD56DF93-3764-4E24-9782-505437499B9E}" dt="2024-09-24T18:56:35.857" v="644" actId="1076"/>
          <ac:picMkLst>
            <pc:docMk/>
            <pc:sldMk cId="3303910980" sldId="2147481324"/>
            <ac:picMk id="4098" creationId="{5B963DEC-0FEA-EBC4-DD96-83182EA60350}"/>
          </ac:picMkLst>
        </pc:picChg>
      </pc:sldChg>
      <pc:sldChg chg="addSp delSp modSp add mod">
        <pc:chgData name="David Vachala" userId="91433487-0c4d-408d-9c05-4db9b7ff8fc7" providerId="ADAL" clId="{BD56DF93-3764-4E24-9782-505437499B9E}" dt="2024-09-24T18:55:59.464" v="636" actId="33524"/>
        <pc:sldMkLst>
          <pc:docMk/>
          <pc:sldMk cId="634596184" sldId="2147481325"/>
        </pc:sldMkLst>
        <pc:spChg chg="mod">
          <ac:chgData name="David Vachala" userId="91433487-0c4d-408d-9c05-4db9b7ff8fc7" providerId="ADAL" clId="{BD56DF93-3764-4E24-9782-505437499B9E}" dt="2024-09-24T18:55:59.464" v="636" actId="33524"/>
          <ac:spMkLst>
            <pc:docMk/>
            <pc:sldMk cId="634596184" sldId="2147481325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8:54:25.585" v="616" actId="20577"/>
          <ac:spMkLst>
            <pc:docMk/>
            <pc:sldMk cId="634596184" sldId="2147481325"/>
            <ac:spMk id="3" creationId="{74FBB5C8-1AC9-78B7-A7E6-977E18DC68BA}"/>
          </ac:spMkLst>
        </pc:spChg>
        <pc:picChg chg="add del mod">
          <ac:chgData name="David Vachala" userId="91433487-0c4d-408d-9c05-4db9b7ff8fc7" providerId="ADAL" clId="{BD56DF93-3764-4E24-9782-505437499B9E}" dt="2024-09-24T18:55:48.347" v="632" actId="478"/>
          <ac:picMkLst>
            <pc:docMk/>
            <pc:sldMk cId="634596184" sldId="2147481325"/>
            <ac:picMk id="6" creationId="{6022939F-B395-F1C4-BFDA-072873FE5BA9}"/>
          </ac:picMkLst>
        </pc:picChg>
        <pc:picChg chg="add mod">
          <ac:chgData name="David Vachala" userId="91433487-0c4d-408d-9c05-4db9b7ff8fc7" providerId="ADAL" clId="{BD56DF93-3764-4E24-9782-505437499B9E}" dt="2024-09-24T18:55:55.407" v="635" actId="14100"/>
          <ac:picMkLst>
            <pc:docMk/>
            <pc:sldMk cId="634596184" sldId="2147481325"/>
            <ac:picMk id="3074" creationId="{913965F9-C573-D61B-A747-64D24F070AF2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03:56.474" v="735" actId="20577"/>
        <pc:sldMkLst>
          <pc:docMk/>
          <pc:sldMk cId="2667727811" sldId="2147481326"/>
        </pc:sldMkLst>
        <pc:spChg chg="mod">
          <ac:chgData name="David Vachala" userId="91433487-0c4d-408d-9c05-4db9b7ff8fc7" providerId="ADAL" clId="{BD56DF93-3764-4E24-9782-505437499B9E}" dt="2024-09-24T19:03:56.474" v="735" actId="20577"/>
          <ac:spMkLst>
            <pc:docMk/>
            <pc:sldMk cId="2667727811" sldId="2147481326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03:13.979" v="686" actId="27636"/>
          <ac:spMkLst>
            <pc:docMk/>
            <pc:sldMk cId="2667727811" sldId="2147481326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9:03:27.335" v="689" actId="20577"/>
          <ac:spMkLst>
            <pc:docMk/>
            <pc:sldMk cId="2667727811" sldId="2147481326"/>
            <ac:spMk id="8" creationId="{47C40E3E-2E78-B4B6-60C6-4D19236B4C8F}"/>
          </ac:spMkLst>
        </pc:spChg>
        <pc:picChg chg="add mod">
          <ac:chgData name="David Vachala" userId="91433487-0c4d-408d-9c05-4db9b7ff8fc7" providerId="ADAL" clId="{BD56DF93-3764-4E24-9782-505437499B9E}" dt="2024-09-24T19:03:11.489" v="684" actId="14100"/>
          <ac:picMkLst>
            <pc:docMk/>
            <pc:sldMk cId="2667727811" sldId="2147481326"/>
            <ac:picMk id="6" creationId="{6FBA0F14-FABB-CB84-8AD7-0103C03B3071}"/>
          </ac:picMkLst>
        </pc:picChg>
      </pc:sldChg>
      <pc:sldChg chg="addSp modSp add mod ord">
        <pc:chgData name="David Vachala" userId="91433487-0c4d-408d-9c05-4db9b7ff8fc7" providerId="ADAL" clId="{BD56DF93-3764-4E24-9782-505437499B9E}" dt="2024-09-24T19:02:24.509" v="672"/>
        <pc:sldMkLst>
          <pc:docMk/>
          <pc:sldMk cId="463551462" sldId="2147481327"/>
        </pc:sldMkLst>
        <pc:spChg chg="mod">
          <ac:chgData name="David Vachala" userId="91433487-0c4d-408d-9c05-4db9b7ff8fc7" providerId="ADAL" clId="{BD56DF93-3764-4E24-9782-505437499B9E}" dt="2024-09-24T18:55:10.199" v="623" actId="14100"/>
          <ac:spMkLst>
            <pc:docMk/>
            <pc:sldMk cId="463551462" sldId="2147481327"/>
            <ac:spMk id="3" creationId="{74FBB5C8-1AC9-78B7-A7E6-977E18DC68BA}"/>
          </ac:spMkLst>
        </pc:spChg>
        <pc:picChg chg="add mod">
          <ac:chgData name="David Vachala" userId="91433487-0c4d-408d-9c05-4db9b7ff8fc7" providerId="ADAL" clId="{BD56DF93-3764-4E24-9782-505437499B9E}" dt="2024-09-24T18:55:29.829" v="629" actId="14100"/>
          <ac:picMkLst>
            <pc:docMk/>
            <pc:sldMk cId="463551462" sldId="2147481327"/>
            <ac:picMk id="2050" creationId="{E1574861-9744-268B-1CE3-454A03DC6437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06:54.897" v="777" actId="27636"/>
        <pc:sldMkLst>
          <pc:docMk/>
          <pc:sldMk cId="2053426267" sldId="2147481328"/>
        </pc:sldMkLst>
        <pc:spChg chg="mod">
          <ac:chgData name="David Vachala" userId="91433487-0c4d-408d-9c05-4db9b7ff8fc7" providerId="ADAL" clId="{BD56DF93-3764-4E24-9782-505437499B9E}" dt="2024-09-24T19:04:57.929" v="772" actId="20577"/>
          <ac:spMkLst>
            <pc:docMk/>
            <pc:sldMk cId="2053426267" sldId="2147481328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06:54.897" v="777" actId="27636"/>
          <ac:spMkLst>
            <pc:docMk/>
            <pc:sldMk cId="2053426267" sldId="2147481328"/>
            <ac:spMk id="3" creationId="{74FBB5C8-1AC9-78B7-A7E6-977E18DC68BA}"/>
          </ac:spMkLst>
        </pc:spChg>
        <pc:picChg chg="add mod">
          <ac:chgData name="David Vachala" userId="91433487-0c4d-408d-9c05-4db9b7ff8fc7" providerId="ADAL" clId="{BD56DF93-3764-4E24-9782-505437499B9E}" dt="2024-09-24T19:04:47.749" v="740" actId="14100"/>
          <ac:picMkLst>
            <pc:docMk/>
            <pc:sldMk cId="2053426267" sldId="2147481328"/>
            <ac:picMk id="6" creationId="{E49B1164-3D72-9FDD-3B32-523A8B17DCD8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09:17.188" v="829" actId="1076"/>
        <pc:sldMkLst>
          <pc:docMk/>
          <pc:sldMk cId="4231525774" sldId="2147481329"/>
        </pc:sldMkLst>
        <pc:spChg chg="mod">
          <ac:chgData name="David Vachala" userId="91433487-0c4d-408d-9c05-4db9b7ff8fc7" providerId="ADAL" clId="{BD56DF93-3764-4E24-9782-505437499B9E}" dt="2024-09-24T19:07:56.705" v="791"/>
          <ac:spMkLst>
            <pc:docMk/>
            <pc:sldMk cId="4231525774" sldId="2147481329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08:08.565" v="827" actId="20577"/>
          <ac:spMkLst>
            <pc:docMk/>
            <pc:sldMk cId="4231525774" sldId="2147481329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9:09:17.188" v="829" actId="1076"/>
          <ac:spMkLst>
            <pc:docMk/>
            <pc:sldMk cId="4231525774" sldId="2147481329"/>
            <ac:spMk id="8" creationId="{CF72CE8A-7DD8-B792-F458-D17555AEC9F4}"/>
          </ac:spMkLst>
        </pc:spChg>
        <pc:picChg chg="add mod">
          <ac:chgData name="David Vachala" userId="91433487-0c4d-408d-9c05-4db9b7ff8fc7" providerId="ADAL" clId="{BD56DF93-3764-4E24-9782-505437499B9E}" dt="2024-09-24T19:07:47.115" v="785" actId="1076"/>
          <ac:picMkLst>
            <pc:docMk/>
            <pc:sldMk cId="4231525774" sldId="2147481329"/>
            <ac:picMk id="6" creationId="{F95BC675-9A68-35C7-171A-47F128F15537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28:26.952" v="950" actId="1076"/>
        <pc:sldMkLst>
          <pc:docMk/>
          <pc:sldMk cId="1102261046" sldId="2147481330"/>
        </pc:sldMkLst>
        <pc:spChg chg="mod">
          <ac:chgData name="David Vachala" userId="91433487-0c4d-408d-9c05-4db9b7ff8fc7" providerId="ADAL" clId="{BD56DF93-3764-4E24-9782-505437499B9E}" dt="2024-09-24T19:26:45.960" v="930" actId="20577"/>
          <ac:spMkLst>
            <pc:docMk/>
            <pc:sldMk cId="1102261046" sldId="2147481330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27:04.984" v="935" actId="20577"/>
          <ac:spMkLst>
            <pc:docMk/>
            <pc:sldMk cId="1102261046" sldId="2147481330"/>
            <ac:spMk id="3" creationId="{74FBB5C8-1AC9-78B7-A7E6-977E18DC68BA}"/>
          </ac:spMkLst>
        </pc:spChg>
        <pc:spChg chg="add mod">
          <ac:chgData name="David Vachala" userId="91433487-0c4d-408d-9c05-4db9b7ff8fc7" providerId="ADAL" clId="{BD56DF93-3764-4E24-9782-505437499B9E}" dt="2024-09-24T19:28:26.952" v="950" actId="1076"/>
          <ac:spMkLst>
            <pc:docMk/>
            <pc:sldMk cId="1102261046" sldId="2147481330"/>
            <ac:spMk id="6" creationId="{2E687018-A0BD-F23E-C8B7-C493281442A6}"/>
          </ac:spMkLst>
        </pc:spChg>
        <pc:picChg chg="add mod">
          <ac:chgData name="David Vachala" userId="91433487-0c4d-408d-9c05-4db9b7ff8fc7" providerId="ADAL" clId="{BD56DF93-3764-4E24-9782-505437499B9E}" dt="2024-09-24T19:26:24.585" v="921" actId="1076"/>
          <ac:picMkLst>
            <pc:docMk/>
            <pc:sldMk cId="1102261046" sldId="2147481330"/>
            <ac:picMk id="9218" creationId="{B7983463-21A6-41A5-236C-D5F96087A060}"/>
          </ac:picMkLst>
        </pc:picChg>
      </pc:sldChg>
      <pc:sldChg chg="add del">
        <pc:chgData name="David Vachala" userId="91433487-0c4d-408d-9c05-4db9b7ff8fc7" providerId="ADAL" clId="{BD56DF93-3764-4E24-9782-505437499B9E}" dt="2024-09-24T18:55:01.814" v="622"/>
        <pc:sldMkLst>
          <pc:docMk/>
          <pc:sldMk cId="1771168510" sldId="2147481330"/>
        </pc:sldMkLst>
      </pc:sldChg>
      <pc:sldChg chg="addSp delSp modSp add mod">
        <pc:chgData name="David Vachala" userId="91433487-0c4d-408d-9c05-4db9b7ff8fc7" providerId="ADAL" clId="{BD56DF93-3764-4E24-9782-505437499B9E}" dt="2024-09-24T19:28:12.485" v="948" actId="1076"/>
        <pc:sldMkLst>
          <pc:docMk/>
          <pc:sldMk cId="2487079044" sldId="2147481331"/>
        </pc:sldMkLst>
        <pc:spChg chg="mod">
          <ac:chgData name="David Vachala" userId="91433487-0c4d-408d-9c05-4db9b7ff8fc7" providerId="ADAL" clId="{BD56DF93-3764-4E24-9782-505437499B9E}" dt="2024-09-24T19:28:00.466" v="946" actId="20577"/>
          <ac:spMkLst>
            <pc:docMk/>
            <pc:sldMk cId="2487079044" sldId="2147481331"/>
            <ac:spMk id="3" creationId="{74FBB5C8-1AC9-78B7-A7E6-977E18DC68BA}"/>
          </ac:spMkLst>
        </pc:spChg>
        <pc:spChg chg="add del">
          <ac:chgData name="David Vachala" userId="91433487-0c4d-408d-9c05-4db9b7ff8fc7" providerId="ADAL" clId="{BD56DF93-3764-4E24-9782-505437499B9E}" dt="2024-09-24T19:27:34.612" v="938" actId="478"/>
          <ac:spMkLst>
            <pc:docMk/>
            <pc:sldMk cId="2487079044" sldId="2147481331"/>
            <ac:spMk id="5" creationId="{C910B27A-2E9F-FF40-04D4-0145379ECCD9}"/>
          </ac:spMkLst>
        </pc:spChg>
        <pc:spChg chg="add mod">
          <ac:chgData name="David Vachala" userId="91433487-0c4d-408d-9c05-4db9b7ff8fc7" providerId="ADAL" clId="{BD56DF93-3764-4E24-9782-505437499B9E}" dt="2024-09-24T19:28:12.485" v="948" actId="1076"/>
          <ac:spMkLst>
            <pc:docMk/>
            <pc:sldMk cId="2487079044" sldId="2147481331"/>
            <ac:spMk id="9" creationId="{C2D158B2-52C9-8292-FD14-63CEC99B308F}"/>
          </ac:spMkLst>
        </pc:spChg>
        <pc:picChg chg="add mod">
          <ac:chgData name="David Vachala" userId="91433487-0c4d-408d-9c05-4db9b7ff8fc7" providerId="ADAL" clId="{BD56DF93-3764-4E24-9782-505437499B9E}" dt="2024-09-24T19:27:41.094" v="941" actId="14100"/>
          <ac:picMkLst>
            <pc:docMk/>
            <pc:sldMk cId="2487079044" sldId="2147481331"/>
            <ac:picMk id="7" creationId="{5FCE615E-B60E-1DFC-604C-35CDF624EC75}"/>
          </ac:picMkLst>
        </pc:picChg>
      </pc:sldChg>
      <pc:sldChg chg="addSp modSp add mod">
        <pc:chgData name="David Vachala" userId="91433487-0c4d-408d-9c05-4db9b7ff8fc7" providerId="ADAL" clId="{BD56DF93-3764-4E24-9782-505437499B9E}" dt="2024-09-24T19:30:57.747" v="969" actId="1076"/>
        <pc:sldMkLst>
          <pc:docMk/>
          <pc:sldMk cId="3680975076" sldId="2147481332"/>
        </pc:sldMkLst>
        <pc:spChg chg="mod">
          <ac:chgData name="David Vachala" userId="91433487-0c4d-408d-9c05-4db9b7ff8fc7" providerId="ADAL" clId="{BD56DF93-3764-4E24-9782-505437499B9E}" dt="2024-09-24T19:30:26.432" v="967" actId="27636"/>
          <ac:spMkLst>
            <pc:docMk/>
            <pc:sldMk cId="3680975076" sldId="2147481332"/>
            <ac:spMk id="2" creationId="{DB2EB904-B830-06F8-BFA4-C2CF5E8087BA}"/>
          </ac:spMkLst>
        </pc:spChg>
        <pc:spChg chg="mod">
          <ac:chgData name="David Vachala" userId="91433487-0c4d-408d-9c05-4db9b7ff8fc7" providerId="ADAL" clId="{BD56DF93-3764-4E24-9782-505437499B9E}" dt="2024-09-24T19:30:16.613" v="962"/>
          <ac:spMkLst>
            <pc:docMk/>
            <pc:sldMk cId="3680975076" sldId="2147481332"/>
            <ac:spMk id="3" creationId="{74FBB5C8-1AC9-78B7-A7E6-977E18DC68BA}"/>
          </ac:spMkLst>
        </pc:spChg>
        <pc:spChg chg="add">
          <ac:chgData name="David Vachala" userId="91433487-0c4d-408d-9c05-4db9b7ff8fc7" providerId="ADAL" clId="{BD56DF93-3764-4E24-9782-505437499B9E}" dt="2024-09-24T19:29:20.421" v="952"/>
          <ac:spMkLst>
            <pc:docMk/>
            <pc:sldMk cId="3680975076" sldId="2147481332"/>
            <ac:spMk id="5" creationId="{657A241B-614C-AC91-417F-AEA233C9930B}"/>
          </ac:spMkLst>
        </pc:spChg>
        <pc:spChg chg="add mod">
          <ac:chgData name="David Vachala" userId="91433487-0c4d-408d-9c05-4db9b7ff8fc7" providerId="ADAL" clId="{BD56DF93-3764-4E24-9782-505437499B9E}" dt="2024-09-24T19:30:57.747" v="969" actId="1076"/>
          <ac:spMkLst>
            <pc:docMk/>
            <pc:sldMk cId="3680975076" sldId="2147481332"/>
            <ac:spMk id="9" creationId="{DABB828D-81C0-0591-88F1-367A6BE618B9}"/>
          </ac:spMkLst>
        </pc:spChg>
        <pc:picChg chg="add mod">
          <ac:chgData name="David Vachala" userId="91433487-0c4d-408d-9c05-4db9b7ff8fc7" providerId="ADAL" clId="{BD56DF93-3764-4E24-9782-505437499B9E}" dt="2024-09-24T19:29:41.185" v="955" actId="14100"/>
          <ac:picMkLst>
            <pc:docMk/>
            <pc:sldMk cId="3680975076" sldId="2147481332"/>
            <ac:picMk id="7" creationId="{80EED245-3FFC-0858-F1E2-60A8D6B5C8A9}"/>
          </ac:picMkLst>
        </pc:picChg>
      </pc:sldChg>
      <pc:sldChg chg="addSp modSp new mod">
        <pc:chgData name="David Vachala" userId="91433487-0c4d-408d-9c05-4db9b7ff8fc7" providerId="ADAL" clId="{BD56DF93-3764-4E24-9782-505437499B9E}" dt="2024-09-24T19:13:15.329" v="849" actId="1076"/>
        <pc:sldMkLst>
          <pc:docMk/>
          <pc:sldMk cId="1066677339" sldId="2147481333"/>
        </pc:sldMkLst>
        <pc:spChg chg="mod">
          <ac:chgData name="David Vachala" userId="91433487-0c4d-408d-9c05-4db9b7ff8fc7" providerId="ADAL" clId="{BD56DF93-3764-4E24-9782-505437499B9E}" dt="2024-09-24T19:12:39.484" v="842" actId="27636"/>
          <ac:spMkLst>
            <pc:docMk/>
            <pc:sldMk cId="1066677339" sldId="2147481333"/>
            <ac:spMk id="2" creationId="{CE97521A-D023-B87B-C9F2-9D09D25E1F59}"/>
          </ac:spMkLst>
        </pc:spChg>
        <pc:spChg chg="mod">
          <ac:chgData name="David Vachala" userId="91433487-0c4d-408d-9c05-4db9b7ff8fc7" providerId="ADAL" clId="{BD56DF93-3764-4E24-9782-505437499B9E}" dt="2024-09-24T19:13:00.851" v="845"/>
          <ac:spMkLst>
            <pc:docMk/>
            <pc:sldMk cId="1066677339" sldId="2147481333"/>
            <ac:spMk id="3" creationId="{FF5A90DD-56AA-E292-A69A-24A86D96FE17}"/>
          </ac:spMkLst>
        </pc:spChg>
        <pc:spChg chg="add mod">
          <ac:chgData name="David Vachala" userId="91433487-0c4d-408d-9c05-4db9b7ff8fc7" providerId="ADAL" clId="{BD56DF93-3764-4E24-9782-505437499B9E}" dt="2024-09-24T19:13:15.329" v="849" actId="1076"/>
          <ac:spMkLst>
            <pc:docMk/>
            <pc:sldMk cId="1066677339" sldId="2147481333"/>
            <ac:spMk id="8" creationId="{AAAC589D-7D64-A311-385D-B1DE77DC987B}"/>
          </ac:spMkLst>
        </pc:spChg>
        <pc:picChg chg="add mod">
          <ac:chgData name="David Vachala" userId="91433487-0c4d-408d-9c05-4db9b7ff8fc7" providerId="ADAL" clId="{BD56DF93-3764-4E24-9782-505437499B9E}" dt="2024-09-24T19:11:25.678" v="834" actId="1076"/>
          <ac:picMkLst>
            <pc:docMk/>
            <pc:sldMk cId="1066677339" sldId="2147481333"/>
            <ac:picMk id="6" creationId="{B2BEE0EC-C7F6-73FC-AD91-C0AB2D257E1F}"/>
          </ac:picMkLst>
        </pc:picChg>
      </pc:sldChg>
      <pc:sldChg chg="addSp delSp modSp new mod">
        <pc:chgData name="David Vachala" userId="91433487-0c4d-408d-9c05-4db9b7ff8fc7" providerId="ADAL" clId="{BD56DF93-3764-4E24-9782-505437499B9E}" dt="2024-09-24T19:15:43.753" v="872" actId="1076"/>
        <pc:sldMkLst>
          <pc:docMk/>
          <pc:sldMk cId="1703471933" sldId="2147481334"/>
        </pc:sldMkLst>
        <pc:spChg chg="mod">
          <ac:chgData name="David Vachala" userId="91433487-0c4d-408d-9c05-4db9b7ff8fc7" providerId="ADAL" clId="{BD56DF93-3764-4E24-9782-505437499B9E}" dt="2024-09-24T19:14:51.098" v="855" actId="27636"/>
          <ac:spMkLst>
            <pc:docMk/>
            <pc:sldMk cId="1703471933" sldId="2147481334"/>
            <ac:spMk id="2" creationId="{9B644C79-DF2B-ADAE-EFAA-0294B988E428}"/>
          </ac:spMkLst>
        </pc:spChg>
        <pc:spChg chg="del mod">
          <ac:chgData name="David Vachala" userId="91433487-0c4d-408d-9c05-4db9b7ff8fc7" providerId="ADAL" clId="{BD56DF93-3764-4E24-9782-505437499B9E}" dt="2024-09-24T19:15:21.139" v="861" actId="478"/>
          <ac:spMkLst>
            <pc:docMk/>
            <pc:sldMk cId="1703471933" sldId="2147481334"/>
            <ac:spMk id="3" creationId="{ACD240E6-DDA3-F7E9-D123-B2C463DEAB9E}"/>
          </ac:spMkLst>
        </pc:spChg>
        <pc:spChg chg="add mod">
          <ac:chgData name="David Vachala" userId="91433487-0c4d-408d-9c05-4db9b7ff8fc7" providerId="ADAL" clId="{BD56DF93-3764-4E24-9782-505437499B9E}" dt="2024-09-24T19:15:43.753" v="872" actId="1076"/>
          <ac:spMkLst>
            <pc:docMk/>
            <pc:sldMk cId="1703471933" sldId="2147481334"/>
            <ac:spMk id="6" creationId="{AD42269F-0F47-6676-720D-123834A520D8}"/>
          </ac:spMkLst>
        </pc:spChg>
        <pc:picChg chg="add mod">
          <ac:chgData name="David Vachala" userId="91433487-0c4d-408d-9c05-4db9b7ff8fc7" providerId="ADAL" clId="{BD56DF93-3764-4E24-9782-505437499B9E}" dt="2024-09-24T19:15:39.587" v="870" actId="1076"/>
          <ac:picMkLst>
            <pc:docMk/>
            <pc:sldMk cId="1703471933" sldId="2147481334"/>
            <ac:picMk id="7170" creationId="{47F54674-9583-B4CB-CAFC-8D2D712B9D39}"/>
          </ac:picMkLst>
        </pc:picChg>
        <pc:picChg chg="add mod">
          <ac:chgData name="David Vachala" userId="91433487-0c4d-408d-9c05-4db9b7ff8fc7" providerId="ADAL" clId="{BD56DF93-3764-4E24-9782-505437499B9E}" dt="2024-09-24T19:15:31.887" v="867" actId="1076"/>
          <ac:picMkLst>
            <pc:docMk/>
            <pc:sldMk cId="1703471933" sldId="2147481334"/>
            <ac:picMk id="7172" creationId="{A0B260CA-18C7-5301-C735-58E34FD72398}"/>
          </ac:picMkLst>
        </pc:picChg>
      </pc:sldChg>
      <pc:sldChg chg="addSp modSp new mod">
        <pc:chgData name="David Vachala" userId="91433487-0c4d-408d-9c05-4db9b7ff8fc7" providerId="ADAL" clId="{BD56DF93-3764-4E24-9782-505437499B9E}" dt="2024-09-24T19:23:20.823" v="917" actId="20577"/>
        <pc:sldMkLst>
          <pc:docMk/>
          <pc:sldMk cId="4039528481" sldId="2147481335"/>
        </pc:sldMkLst>
        <pc:spChg chg="mod">
          <ac:chgData name="David Vachala" userId="91433487-0c4d-408d-9c05-4db9b7ff8fc7" providerId="ADAL" clId="{BD56DF93-3764-4E24-9782-505437499B9E}" dt="2024-09-24T19:23:20.823" v="917" actId="20577"/>
          <ac:spMkLst>
            <pc:docMk/>
            <pc:sldMk cId="4039528481" sldId="2147481335"/>
            <ac:spMk id="2" creationId="{FF3789E6-1662-7B1C-6E58-14135116649A}"/>
          </ac:spMkLst>
        </pc:spChg>
        <pc:spChg chg="mod">
          <ac:chgData name="David Vachala" userId="91433487-0c4d-408d-9c05-4db9b7ff8fc7" providerId="ADAL" clId="{BD56DF93-3764-4E24-9782-505437499B9E}" dt="2024-09-24T19:23:06.560" v="882"/>
          <ac:spMkLst>
            <pc:docMk/>
            <pc:sldMk cId="4039528481" sldId="2147481335"/>
            <ac:spMk id="3" creationId="{87C4EDFE-1707-DEBF-36F3-E0A5386C9BA3}"/>
          </ac:spMkLst>
        </pc:spChg>
        <pc:spChg chg="add">
          <ac:chgData name="David Vachala" userId="91433487-0c4d-408d-9c05-4db9b7ff8fc7" providerId="ADAL" clId="{BD56DF93-3764-4E24-9782-505437499B9E}" dt="2024-09-24T19:22:02.170" v="875"/>
          <ac:spMkLst>
            <pc:docMk/>
            <pc:sldMk cId="4039528481" sldId="2147481335"/>
            <ac:spMk id="5" creationId="{DB1B18C1-8977-88C3-D55A-14905BE73ED0}"/>
          </ac:spMkLst>
        </pc:spChg>
        <pc:spChg chg="add mod">
          <ac:chgData name="David Vachala" userId="91433487-0c4d-408d-9c05-4db9b7ff8fc7" providerId="ADAL" clId="{BD56DF93-3764-4E24-9782-505437499B9E}" dt="2024-09-24T19:22:07.574" v="876"/>
          <ac:spMkLst>
            <pc:docMk/>
            <pc:sldMk cId="4039528481" sldId="2147481335"/>
            <ac:spMk id="6" creationId="{EAADFBCC-5AB5-C757-B330-3158B51D6E53}"/>
          </ac:spMkLst>
        </pc:spChg>
        <pc:picChg chg="add mod">
          <ac:chgData name="David Vachala" userId="91433487-0c4d-408d-9c05-4db9b7ff8fc7" providerId="ADAL" clId="{BD56DF93-3764-4E24-9782-505437499B9E}" dt="2024-09-24T19:22:26.746" v="879" actId="14100"/>
          <ac:picMkLst>
            <pc:docMk/>
            <pc:sldMk cId="4039528481" sldId="2147481335"/>
            <ac:picMk id="8" creationId="{3C883E6F-6CEF-8739-2BDB-0E93CE5B8520}"/>
          </ac:picMkLst>
        </pc:picChg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171929652" sldId="2147481336"/>
        </pc:sldMkLst>
      </pc:sldChg>
      <pc:sldChg chg="new del">
        <pc:chgData name="David Vachala" userId="91433487-0c4d-408d-9c05-4db9b7ff8fc7" providerId="ADAL" clId="{BD56DF93-3764-4E24-9782-505437499B9E}" dt="2024-09-24T19:37:42.248" v="971" actId="47"/>
        <pc:sldMkLst>
          <pc:docMk/>
          <pc:sldMk cId="3929483094" sldId="2147481336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220883044" sldId="2147481337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600960516" sldId="2147481338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1448474662" sldId="2147481339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2635870544" sldId="2147481340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4020479179" sldId="2147481341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094710697" sldId="2147481342"/>
        </pc:sldMkLst>
      </pc:sldChg>
      <pc:sldChg chg="add">
        <pc:chgData name="David Vachala" userId="91433487-0c4d-408d-9c05-4db9b7ff8fc7" providerId="ADAL" clId="{BD56DF93-3764-4E24-9782-505437499B9E}" dt="2024-09-24T19:38:23.319" v="972"/>
        <pc:sldMkLst>
          <pc:docMk/>
          <pc:sldMk cId="3121441120" sldId="2147481343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617193132" sldId="2147481344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106941848" sldId="2147481345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026064298" sldId="2147481346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19310727" sldId="2147481347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100135915" sldId="2147481348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682237151" sldId="2147481349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1531875836" sldId="2147481350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3246645756" sldId="2147481351"/>
        </pc:sldMkLst>
      </pc:sldChg>
      <pc:sldChg chg="add">
        <pc:chgData name="David Vachala" userId="91433487-0c4d-408d-9c05-4db9b7ff8fc7" providerId="ADAL" clId="{BD56DF93-3764-4E24-9782-505437499B9E}" dt="2024-09-25T10:57:02.989" v="975"/>
        <pc:sldMkLst>
          <pc:docMk/>
          <pc:sldMk cId="4289910181" sldId="2147481352"/>
        </pc:sldMkLst>
      </pc:sldChg>
      <pc:sldMasterChg chg="addSldLayout delSldLayout">
        <pc:chgData name="David Vachala" userId="91433487-0c4d-408d-9c05-4db9b7ff8fc7" providerId="ADAL" clId="{BD56DF93-3764-4E24-9782-505437499B9E}" dt="2024-09-12T19:03:02.851" v="40" actId="47"/>
        <pc:sldMasterMkLst>
          <pc:docMk/>
          <pc:sldMasterMk cId="2885650283" sldId="2147483648"/>
        </pc:sldMasterMkLst>
        <pc:sldLayoutChg chg="add del">
          <pc:chgData name="David Vachala" userId="91433487-0c4d-408d-9c05-4db9b7ff8fc7" providerId="ADAL" clId="{BD56DF93-3764-4E24-9782-505437499B9E}" dt="2024-09-12T19:03:02.851" v="40" actId="47"/>
          <pc:sldLayoutMkLst>
            <pc:docMk/>
            <pc:sldMasterMk cId="2885650283" sldId="2147483648"/>
            <pc:sldLayoutMk cId="2150209998" sldId="2147483664"/>
          </pc:sldLayoutMkLst>
        </pc:sldLayoutChg>
      </pc:sldMasterChg>
    </pc:docChg>
  </pc:docChgLst>
  <pc:docChgLst>
    <pc:chgData name="David Vachala" userId="91433487-0c4d-408d-9c05-4db9b7ff8fc7" providerId="ADAL" clId="{EFA440D3-084A-43C7-88B2-C5AC625FFF3E}"/>
    <pc:docChg chg="undo custSel addSld delSld modSld sldOrd modSection">
      <pc:chgData name="David Vachala" userId="91433487-0c4d-408d-9c05-4db9b7ff8fc7" providerId="ADAL" clId="{EFA440D3-084A-43C7-88B2-C5AC625FFF3E}" dt="2024-06-26T11:37:54.680" v="1453" actId="20577"/>
      <pc:docMkLst>
        <pc:docMk/>
      </pc:docMkLst>
      <pc:sldChg chg="modSp mod">
        <pc:chgData name="David Vachala" userId="91433487-0c4d-408d-9c05-4db9b7ff8fc7" providerId="ADAL" clId="{EFA440D3-084A-43C7-88B2-C5AC625FFF3E}" dt="2024-06-17T06:16:38.449" v="10" actId="20577"/>
        <pc:sldMkLst>
          <pc:docMk/>
          <pc:sldMk cId="409723674" sldId="259"/>
        </pc:sldMkLst>
        <pc:spChg chg="mod">
          <ac:chgData name="David Vachala" userId="91433487-0c4d-408d-9c05-4db9b7ff8fc7" providerId="ADAL" clId="{EFA440D3-084A-43C7-88B2-C5AC625FFF3E}" dt="2024-06-17T06:16:38.449" v="10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EFA440D3-084A-43C7-88B2-C5AC625FFF3E}" dt="2024-06-17T07:07:40.142" v="288" actId="20577"/>
        <pc:sldMkLst>
          <pc:docMk/>
          <pc:sldMk cId="1743216632" sldId="261"/>
        </pc:sldMkLst>
        <pc:spChg chg="mod">
          <ac:chgData name="David Vachala" userId="91433487-0c4d-408d-9c05-4db9b7ff8fc7" providerId="ADAL" clId="{EFA440D3-084A-43C7-88B2-C5AC625FFF3E}" dt="2024-06-17T06:17:37.556" v="71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EFA440D3-084A-43C7-88B2-C5AC625FFF3E}" dt="2024-06-17T06:18:28.346" v="95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EFA440D3-084A-43C7-88B2-C5AC625FFF3E}" dt="2024-06-17T06:52:42.806" v="218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EFA440D3-084A-43C7-88B2-C5AC625FFF3E}" dt="2024-06-17T06:52:24.925" v="21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EFA440D3-084A-43C7-88B2-C5AC625FFF3E}" dt="2024-06-17T07:07:40.142" v="288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EFA440D3-084A-43C7-88B2-C5AC625FFF3E}" dt="2024-06-17T06:18:19.149" v="73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EFA440D3-084A-43C7-88B2-C5AC625FFF3E}" dt="2024-06-17T06:52:09.228" v="203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EFA440D3-084A-43C7-88B2-C5AC625FFF3E}" dt="2024-06-17T06:17:01.451" v="22" actId="47"/>
        <pc:sldMkLst>
          <pc:docMk/>
          <pc:sldMk cId="281174175" sldId="358"/>
        </pc:sldMkLst>
      </pc:sldChg>
      <pc:sldChg chg="del">
        <pc:chgData name="David Vachala" userId="91433487-0c4d-408d-9c05-4db9b7ff8fc7" providerId="ADAL" clId="{EFA440D3-084A-43C7-88B2-C5AC625FFF3E}" dt="2024-06-17T06:17:01.649" v="23" actId="47"/>
        <pc:sldMkLst>
          <pc:docMk/>
          <pc:sldMk cId="43059099" sldId="359"/>
        </pc:sldMkLst>
      </pc:sldChg>
      <pc:sldChg chg="del">
        <pc:chgData name="David Vachala" userId="91433487-0c4d-408d-9c05-4db9b7ff8fc7" providerId="ADAL" clId="{EFA440D3-084A-43C7-88B2-C5AC625FFF3E}" dt="2024-06-17T06:17:02.116" v="24" actId="47"/>
        <pc:sldMkLst>
          <pc:docMk/>
          <pc:sldMk cId="1932457649" sldId="360"/>
        </pc:sldMkLst>
      </pc:sldChg>
      <pc:sldChg chg="del">
        <pc:chgData name="David Vachala" userId="91433487-0c4d-408d-9c05-4db9b7ff8fc7" providerId="ADAL" clId="{EFA440D3-084A-43C7-88B2-C5AC625FFF3E}" dt="2024-06-17T06:17:00.418" v="16" actId="47"/>
        <pc:sldMkLst>
          <pc:docMk/>
          <pc:sldMk cId="1194949818" sldId="361"/>
        </pc:sldMkLst>
      </pc:sldChg>
      <pc:sldChg chg="del">
        <pc:chgData name="David Vachala" userId="91433487-0c4d-408d-9c05-4db9b7ff8fc7" providerId="ADAL" clId="{EFA440D3-084A-43C7-88B2-C5AC625FFF3E}" dt="2024-06-17T06:17:02.435" v="25" actId="47"/>
        <pc:sldMkLst>
          <pc:docMk/>
          <pc:sldMk cId="3757548628" sldId="362"/>
        </pc:sldMkLst>
      </pc:sldChg>
      <pc:sldChg chg="del">
        <pc:chgData name="David Vachala" userId="91433487-0c4d-408d-9c05-4db9b7ff8fc7" providerId="ADAL" clId="{EFA440D3-084A-43C7-88B2-C5AC625FFF3E}" dt="2024-06-17T06:17:00.595" v="17" actId="47"/>
        <pc:sldMkLst>
          <pc:docMk/>
          <pc:sldMk cId="2538459431" sldId="363"/>
        </pc:sldMkLst>
      </pc:sldChg>
      <pc:sldChg chg="del">
        <pc:chgData name="David Vachala" userId="91433487-0c4d-408d-9c05-4db9b7ff8fc7" providerId="ADAL" clId="{EFA440D3-084A-43C7-88B2-C5AC625FFF3E}" dt="2024-06-17T06:17:00.908" v="19" actId="47"/>
        <pc:sldMkLst>
          <pc:docMk/>
          <pc:sldMk cId="3846996294" sldId="365"/>
        </pc:sldMkLst>
      </pc:sldChg>
      <pc:sldChg chg="del">
        <pc:chgData name="David Vachala" userId="91433487-0c4d-408d-9c05-4db9b7ff8fc7" providerId="ADAL" clId="{EFA440D3-084A-43C7-88B2-C5AC625FFF3E}" dt="2024-06-17T06:17:03.277" v="27" actId="47"/>
        <pc:sldMkLst>
          <pc:docMk/>
          <pc:sldMk cId="2151826336" sldId="367"/>
        </pc:sldMkLst>
      </pc:sldChg>
      <pc:sldChg chg="del">
        <pc:chgData name="David Vachala" userId="91433487-0c4d-408d-9c05-4db9b7ff8fc7" providerId="ADAL" clId="{EFA440D3-084A-43C7-88B2-C5AC625FFF3E}" dt="2024-06-17T06:17:00.738" v="18" actId="47"/>
        <pc:sldMkLst>
          <pc:docMk/>
          <pc:sldMk cId="526938571" sldId="368"/>
        </pc:sldMkLst>
      </pc:sldChg>
      <pc:sldChg chg="del">
        <pc:chgData name="David Vachala" userId="91433487-0c4d-408d-9c05-4db9b7ff8fc7" providerId="ADAL" clId="{EFA440D3-084A-43C7-88B2-C5AC625FFF3E}" dt="2024-06-17T06:17:04.509" v="30" actId="47"/>
        <pc:sldMkLst>
          <pc:docMk/>
          <pc:sldMk cId="3660734626" sldId="370"/>
        </pc:sldMkLst>
      </pc:sldChg>
      <pc:sldChg chg="del">
        <pc:chgData name="David Vachala" userId="91433487-0c4d-408d-9c05-4db9b7ff8fc7" providerId="ADAL" clId="{EFA440D3-084A-43C7-88B2-C5AC625FFF3E}" dt="2024-06-17T06:17:04.814" v="31" actId="47"/>
        <pc:sldMkLst>
          <pc:docMk/>
          <pc:sldMk cId="61593387" sldId="371"/>
        </pc:sldMkLst>
      </pc:sldChg>
      <pc:sldChg chg="del">
        <pc:chgData name="David Vachala" userId="91433487-0c4d-408d-9c05-4db9b7ff8fc7" providerId="ADAL" clId="{EFA440D3-084A-43C7-88B2-C5AC625FFF3E}" dt="2024-06-17T06:17:05.139" v="32" actId="47"/>
        <pc:sldMkLst>
          <pc:docMk/>
          <pc:sldMk cId="2848573613" sldId="373"/>
        </pc:sldMkLst>
      </pc:sldChg>
      <pc:sldChg chg="del">
        <pc:chgData name="David Vachala" userId="91433487-0c4d-408d-9c05-4db9b7ff8fc7" providerId="ADAL" clId="{EFA440D3-084A-43C7-88B2-C5AC625FFF3E}" dt="2024-06-17T06:17:03.615" v="28" actId="47"/>
        <pc:sldMkLst>
          <pc:docMk/>
          <pc:sldMk cId="1382612649" sldId="374"/>
        </pc:sldMkLst>
      </pc:sldChg>
      <pc:sldChg chg="del">
        <pc:chgData name="David Vachala" userId="91433487-0c4d-408d-9c05-4db9b7ff8fc7" providerId="ADAL" clId="{EFA440D3-084A-43C7-88B2-C5AC625FFF3E}" dt="2024-06-17T06:17:05.433" v="33" actId="47"/>
        <pc:sldMkLst>
          <pc:docMk/>
          <pc:sldMk cId="192713651" sldId="375"/>
        </pc:sldMkLst>
      </pc:sldChg>
      <pc:sldChg chg="del">
        <pc:chgData name="David Vachala" userId="91433487-0c4d-408d-9c05-4db9b7ff8fc7" providerId="ADAL" clId="{EFA440D3-084A-43C7-88B2-C5AC625FFF3E}" dt="2024-06-17T06:17:02.872" v="26" actId="47"/>
        <pc:sldMkLst>
          <pc:docMk/>
          <pc:sldMk cId="2428665240" sldId="376"/>
        </pc:sldMkLst>
      </pc:sldChg>
      <pc:sldChg chg="del">
        <pc:chgData name="David Vachala" userId="91433487-0c4d-408d-9c05-4db9b7ff8fc7" providerId="ADAL" clId="{EFA440D3-084A-43C7-88B2-C5AC625FFF3E}" dt="2024-06-17T06:16:11.642" v="1" actId="47"/>
        <pc:sldMkLst>
          <pc:docMk/>
          <pc:sldMk cId="1369360527" sldId="377"/>
        </pc:sldMkLst>
      </pc:sldChg>
      <pc:sldChg chg="del">
        <pc:chgData name="David Vachala" userId="91433487-0c4d-408d-9c05-4db9b7ff8fc7" providerId="ADAL" clId="{EFA440D3-084A-43C7-88B2-C5AC625FFF3E}" dt="2024-06-17T06:17:01.277" v="21" actId="47"/>
        <pc:sldMkLst>
          <pc:docMk/>
          <pc:sldMk cId="268658851" sldId="378"/>
        </pc:sldMkLst>
      </pc:sldChg>
      <pc:sldChg chg="del">
        <pc:chgData name="David Vachala" userId="91433487-0c4d-408d-9c05-4db9b7ff8fc7" providerId="ADAL" clId="{EFA440D3-084A-43C7-88B2-C5AC625FFF3E}" dt="2024-06-17T06:17:03.864" v="29" actId="47"/>
        <pc:sldMkLst>
          <pc:docMk/>
          <pc:sldMk cId="447082805" sldId="379"/>
        </pc:sldMkLst>
      </pc:sldChg>
      <pc:sldChg chg="del">
        <pc:chgData name="David Vachala" userId="91433487-0c4d-408d-9c05-4db9b7ff8fc7" providerId="ADAL" clId="{EFA440D3-084A-43C7-88B2-C5AC625FFF3E}" dt="2024-06-17T06:17:00.257" v="15" actId="47"/>
        <pc:sldMkLst>
          <pc:docMk/>
          <pc:sldMk cId="1915871281" sldId="380"/>
        </pc:sldMkLst>
      </pc:sldChg>
      <pc:sldChg chg="del">
        <pc:chgData name="David Vachala" userId="91433487-0c4d-408d-9c05-4db9b7ff8fc7" providerId="ADAL" clId="{EFA440D3-084A-43C7-88B2-C5AC625FFF3E}" dt="2024-06-17T06:17:01.158" v="20" actId="47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EFA440D3-084A-43C7-88B2-C5AC625FFF3E}" dt="2024-06-17T06:17:23.233" v="62" actId="47"/>
        <pc:sldMkLst>
          <pc:docMk/>
          <pc:sldMk cId="1966369927" sldId="2147481225"/>
        </pc:sldMkLst>
      </pc:sldChg>
      <pc:sldChg chg="del">
        <pc:chgData name="David Vachala" userId="91433487-0c4d-408d-9c05-4db9b7ff8fc7" providerId="ADAL" clId="{EFA440D3-084A-43C7-88B2-C5AC625FFF3E}" dt="2024-06-17T06:17:23.506" v="63" actId="47"/>
        <pc:sldMkLst>
          <pc:docMk/>
          <pc:sldMk cId="1757570859" sldId="2147481226"/>
        </pc:sldMkLst>
      </pc:sldChg>
      <pc:sldChg chg="del">
        <pc:chgData name="David Vachala" userId="91433487-0c4d-408d-9c05-4db9b7ff8fc7" providerId="ADAL" clId="{EFA440D3-084A-43C7-88B2-C5AC625FFF3E}" dt="2024-06-17T06:17:20.961" v="52" actId="47"/>
        <pc:sldMkLst>
          <pc:docMk/>
          <pc:sldMk cId="2813185474" sldId="2147481227"/>
        </pc:sldMkLst>
      </pc:sldChg>
      <pc:sldChg chg="del">
        <pc:chgData name="David Vachala" userId="91433487-0c4d-408d-9c05-4db9b7ff8fc7" providerId="ADAL" clId="{EFA440D3-084A-43C7-88B2-C5AC625FFF3E}" dt="2024-06-17T06:17:22.524" v="59" actId="47"/>
        <pc:sldMkLst>
          <pc:docMk/>
          <pc:sldMk cId="4246350269" sldId="2147481228"/>
        </pc:sldMkLst>
      </pc:sldChg>
      <pc:sldChg chg="del">
        <pc:chgData name="David Vachala" userId="91433487-0c4d-408d-9c05-4db9b7ff8fc7" providerId="ADAL" clId="{EFA440D3-084A-43C7-88B2-C5AC625FFF3E}" dt="2024-06-17T06:17:22.789" v="60" actId="47"/>
        <pc:sldMkLst>
          <pc:docMk/>
          <pc:sldMk cId="1492131502" sldId="2147481229"/>
        </pc:sldMkLst>
      </pc:sldChg>
      <pc:sldChg chg="del">
        <pc:chgData name="David Vachala" userId="91433487-0c4d-408d-9c05-4db9b7ff8fc7" providerId="ADAL" clId="{EFA440D3-084A-43C7-88B2-C5AC625FFF3E}" dt="2024-06-17T06:17:23.010" v="61" actId="47"/>
        <pc:sldMkLst>
          <pc:docMk/>
          <pc:sldMk cId="2285086783" sldId="2147481230"/>
        </pc:sldMkLst>
      </pc:sldChg>
      <pc:sldChg chg="del">
        <pc:chgData name="David Vachala" userId="91433487-0c4d-408d-9c05-4db9b7ff8fc7" providerId="ADAL" clId="{EFA440D3-084A-43C7-88B2-C5AC625FFF3E}" dt="2024-06-17T06:17:21.205" v="53" actId="47"/>
        <pc:sldMkLst>
          <pc:docMk/>
          <pc:sldMk cId="3652679005" sldId="2147481231"/>
        </pc:sldMkLst>
      </pc:sldChg>
      <pc:sldChg chg="del">
        <pc:chgData name="David Vachala" userId="91433487-0c4d-408d-9c05-4db9b7ff8fc7" providerId="ADAL" clId="{EFA440D3-084A-43C7-88B2-C5AC625FFF3E}" dt="2024-06-17T06:17:21.411" v="54" actId="47"/>
        <pc:sldMkLst>
          <pc:docMk/>
          <pc:sldMk cId="3072259543" sldId="2147481232"/>
        </pc:sldMkLst>
      </pc:sldChg>
      <pc:sldChg chg="del">
        <pc:chgData name="David Vachala" userId="91433487-0c4d-408d-9c05-4db9b7ff8fc7" providerId="ADAL" clId="{EFA440D3-084A-43C7-88B2-C5AC625FFF3E}" dt="2024-06-17T06:17:21.567" v="55" actId="47"/>
        <pc:sldMkLst>
          <pc:docMk/>
          <pc:sldMk cId="2272730790" sldId="2147481233"/>
        </pc:sldMkLst>
      </pc:sldChg>
      <pc:sldChg chg="del">
        <pc:chgData name="David Vachala" userId="91433487-0c4d-408d-9c05-4db9b7ff8fc7" providerId="ADAL" clId="{EFA440D3-084A-43C7-88B2-C5AC625FFF3E}" dt="2024-06-17T06:17:21.740" v="56" actId="47"/>
        <pc:sldMkLst>
          <pc:docMk/>
          <pc:sldMk cId="1434020325" sldId="2147481234"/>
        </pc:sldMkLst>
      </pc:sldChg>
      <pc:sldChg chg="del">
        <pc:chgData name="David Vachala" userId="91433487-0c4d-408d-9c05-4db9b7ff8fc7" providerId="ADAL" clId="{EFA440D3-084A-43C7-88B2-C5AC625FFF3E}" dt="2024-06-17T06:17:21.875" v="57" actId="47"/>
        <pc:sldMkLst>
          <pc:docMk/>
          <pc:sldMk cId="2316072589" sldId="2147481235"/>
        </pc:sldMkLst>
      </pc:sldChg>
      <pc:sldChg chg="del">
        <pc:chgData name="David Vachala" userId="91433487-0c4d-408d-9c05-4db9b7ff8fc7" providerId="ADAL" clId="{EFA440D3-084A-43C7-88B2-C5AC625FFF3E}" dt="2024-06-17T06:17:22.075" v="58" actId="47"/>
        <pc:sldMkLst>
          <pc:docMk/>
          <pc:sldMk cId="611669218" sldId="2147481236"/>
        </pc:sldMkLst>
      </pc:sldChg>
      <pc:sldChg chg="delSp modSp del mod">
        <pc:chgData name="David Vachala" userId="91433487-0c4d-408d-9c05-4db9b7ff8fc7" providerId="ADAL" clId="{EFA440D3-084A-43C7-88B2-C5AC625FFF3E}" dt="2024-06-24T19:44:52.739" v="292" actId="47"/>
        <pc:sldMkLst>
          <pc:docMk/>
          <pc:sldMk cId="1744944099" sldId="2147481237"/>
        </pc:sldMkLst>
        <pc:spChg chg="del mod">
          <ac:chgData name="David Vachala" userId="91433487-0c4d-408d-9c05-4db9b7ff8fc7" providerId="ADAL" clId="{EFA440D3-084A-43C7-88B2-C5AC625FFF3E}" dt="2024-06-17T07:05:01.348" v="259" actId="478"/>
          <ac:spMkLst>
            <pc:docMk/>
            <pc:sldMk cId="1744944099" sldId="2147481237"/>
            <ac:spMk id="4" creationId="{F432FE0B-D046-57B1-44D8-E40A0F26FC05}"/>
          </ac:spMkLst>
        </pc:spChg>
        <pc:spChg chg="mod">
          <ac:chgData name="David Vachala" userId="91433487-0c4d-408d-9c05-4db9b7ff8fc7" providerId="ADAL" clId="{EFA440D3-084A-43C7-88B2-C5AC625FFF3E}" dt="2024-06-19T20:08:35.183" v="290" actId="20577"/>
          <ac:spMkLst>
            <pc:docMk/>
            <pc:sldMk cId="1744944099" sldId="2147481237"/>
            <ac:spMk id="8" creationId="{88B82E67-C906-4FA9-BD44-A226DC6C19B0}"/>
          </ac:spMkLst>
        </pc:spChg>
        <pc:spChg chg="mod">
          <ac:chgData name="David Vachala" userId="91433487-0c4d-408d-9c05-4db9b7ff8fc7" providerId="ADAL" clId="{EFA440D3-084A-43C7-88B2-C5AC625FFF3E}" dt="2024-06-17T07:03:02.896" v="221"/>
          <ac:spMkLst>
            <pc:docMk/>
            <pc:sldMk cId="1744944099" sldId="2147481237"/>
            <ac:spMk id="14" creationId="{6E31850A-D536-41F0-9D96-7836AAC5E502}"/>
          </ac:spMkLst>
        </pc:spChg>
        <pc:spChg chg="mod">
          <ac:chgData name="David Vachala" userId="91433487-0c4d-408d-9c05-4db9b7ff8fc7" providerId="ADAL" clId="{EFA440D3-084A-43C7-88B2-C5AC625FFF3E}" dt="2024-06-17T07:07:21.427" v="285" actId="313"/>
          <ac:spMkLst>
            <pc:docMk/>
            <pc:sldMk cId="1744944099" sldId="2147481237"/>
            <ac:spMk id="15" creationId="{039E4815-406A-447F-A41F-26286A4CD799}"/>
          </ac:spMkLst>
        </pc:spChg>
        <pc:picChg chg="del">
          <ac:chgData name="David Vachala" userId="91433487-0c4d-408d-9c05-4db9b7ff8fc7" providerId="ADAL" clId="{EFA440D3-084A-43C7-88B2-C5AC625FFF3E}" dt="2024-06-17T07:05:02.227" v="260" actId="478"/>
          <ac:picMkLst>
            <pc:docMk/>
            <pc:sldMk cId="1744944099" sldId="2147481237"/>
            <ac:picMk id="3" creationId="{D16CC85F-D03E-7C4D-E935-4D37EB715476}"/>
          </ac:picMkLst>
        </pc:picChg>
        <pc:picChg chg="del">
          <ac:chgData name="David Vachala" userId="91433487-0c4d-408d-9c05-4db9b7ff8fc7" providerId="ADAL" clId="{EFA440D3-084A-43C7-88B2-C5AC625FFF3E}" dt="2024-06-17T07:04:59.240" v="257" actId="478"/>
          <ac:picMkLst>
            <pc:docMk/>
            <pc:sldMk cId="1744944099" sldId="2147481237"/>
            <ac:picMk id="5" creationId="{D7CECFC2-A13E-B0C4-61F9-47F08DE17451}"/>
          </ac:picMkLst>
        </pc:picChg>
        <pc:picChg chg="mod">
          <ac:chgData name="David Vachala" userId="91433487-0c4d-408d-9c05-4db9b7ff8fc7" providerId="ADAL" clId="{EFA440D3-084A-43C7-88B2-C5AC625FFF3E}" dt="2024-06-17T07:06:40.210" v="277"/>
          <ac:picMkLst>
            <pc:docMk/>
            <pc:sldMk cId="1744944099" sldId="2147481237"/>
            <ac:picMk id="7" creationId="{B0BD3314-776A-44E8-9050-B1333A393952}"/>
          </ac:picMkLst>
        </pc:picChg>
        <pc:picChg chg="del">
          <ac:chgData name="David Vachala" userId="91433487-0c4d-408d-9c05-4db9b7ff8fc7" providerId="ADAL" clId="{EFA440D3-084A-43C7-88B2-C5AC625FFF3E}" dt="2024-06-17T07:04:57.496" v="255" actId="478"/>
          <ac:picMkLst>
            <pc:docMk/>
            <pc:sldMk cId="1744944099" sldId="2147481237"/>
            <ac:picMk id="10" creationId="{C8D9D1A8-ACFA-3FA4-1924-B9A51587C995}"/>
          </ac:picMkLst>
        </pc:picChg>
        <pc:picChg chg="del">
          <ac:chgData name="David Vachala" userId="91433487-0c4d-408d-9c05-4db9b7ff8fc7" providerId="ADAL" clId="{EFA440D3-084A-43C7-88B2-C5AC625FFF3E}" dt="2024-06-17T07:04:58.204" v="256" actId="478"/>
          <ac:picMkLst>
            <pc:docMk/>
            <pc:sldMk cId="1744944099" sldId="2147481237"/>
            <ac:picMk id="12" creationId="{FDBBA572-5F19-9541-759B-0A32C3D19CEC}"/>
          </ac:picMkLst>
        </pc:picChg>
      </pc:sldChg>
      <pc:sldChg chg="del">
        <pc:chgData name="David Vachala" userId="91433487-0c4d-408d-9c05-4db9b7ff8fc7" providerId="ADAL" clId="{EFA440D3-084A-43C7-88B2-C5AC625FFF3E}" dt="2024-06-17T06:17:23.703" v="64" actId="47"/>
        <pc:sldMkLst>
          <pc:docMk/>
          <pc:sldMk cId="2457485446" sldId="2147481238"/>
        </pc:sldMkLst>
      </pc:sldChg>
      <pc:sldChg chg="modSp del mod">
        <pc:chgData name="David Vachala" userId="91433487-0c4d-408d-9c05-4db9b7ff8fc7" providerId="ADAL" clId="{EFA440D3-084A-43C7-88B2-C5AC625FFF3E}" dt="2024-06-24T19:45:36.993" v="295" actId="47"/>
        <pc:sldMkLst>
          <pc:docMk/>
          <pc:sldMk cId="706942397" sldId="2147481239"/>
        </pc:sldMkLst>
        <pc:spChg chg="mod">
          <ac:chgData name="David Vachala" userId="91433487-0c4d-408d-9c05-4db9b7ff8fc7" providerId="ADAL" clId="{EFA440D3-084A-43C7-88B2-C5AC625FFF3E}" dt="2024-06-17T07:04:30.982" v="248" actId="403"/>
          <ac:spMkLst>
            <pc:docMk/>
            <pc:sldMk cId="706942397" sldId="2147481239"/>
            <ac:spMk id="8" creationId="{88B82E67-C906-4FA9-BD44-A226DC6C19B0}"/>
          </ac:spMkLst>
        </pc:spChg>
        <pc:spChg chg="mod">
          <ac:chgData name="David Vachala" userId="91433487-0c4d-408d-9c05-4db9b7ff8fc7" providerId="ADAL" clId="{EFA440D3-084A-43C7-88B2-C5AC625FFF3E}" dt="2024-06-17T07:03:38.104" v="227" actId="404"/>
          <ac:spMkLst>
            <pc:docMk/>
            <pc:sldMk cId="706942397" sldId="2147481239"/>
            <ac:spMk id="14" creationId="{6E31850A-D536-41F0-9D96-7836AAC5E502}"/>
          </ac:spMkLst>
        </pc:spChg>
        <pc:spChg chg="mod">
          <ac:chgData name="David Vachala" userId="91433487-0c4d-408d-9c05-4db9b7ff8fc7" providerId="ADAL" clId="{EFA440D3-084A-43C7-88B2-C5AC625FFF3E}" dt="2024-06-17T07:04:49.989" v="254" actId="20577"/>
          <ac:spMkLst>
            <pc:docMk/>
            <pc:sldMk cId="706942397" sldId="2147481239"/>
            <ac:spMk id="15" creationId="{039E4815-406A-447F-A41F-26286A4CD799}"/>
          </ac:spMkLst>
        </pc:spChg>
        <pc:picChg chg="mod">
          <ac:chgData name="David Vachala" userId="91433487-0c4d-408d-9c05-4db9b7ff8fc7" providerId="ADAL" clId="{EFA440D3-084A-43C7-88B2-C5AC625FFF3E}" dt="2024-06-17T07:04:00.414" v="229"/>
          <ac:picMkLst>
            <pc:docMk/>
            <pc:sldMk cId="706942397" sldId="2147481239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EFA440D3-084A-43C7-88B2-C5AC625FFF3E}" dt="2024-06-17T06:17:08.559" v="34" actId="47"/>
        <pc:sldMkLst>
          <pc:docMk/>
          <pc:sldMk cId="279422392" sldId="2147481240"/>
        </pc:sldMkLst>
      </pc:sldChg>
      <pc:sldChg chg="del">
        <pc:chgData name="David Vachala" userId="91433487-0c4d-408d-9c05-4db9b7ff8fc7" providerId="ADAL" clId="{EFA440D3-084A-43C7-88B2-C5AC625FFF3E}" dt="2024-06-17T06:17:08.746" v="35" actId="47"/>
        <pc:sldMkLst>
          <pc:docMk/>
          <pc:sldMk cId="2006714616" sldId="2147481241"/>
        </pc:sldMkLst>
      </pc:sldChg>
      <pc:sldChg chg="del">
        <pc:chgData name="David Vachala" userId="91433487-0c4d-408d-9c05-4db9b7ff8fc7" providerId="ADAL" clId="{EFA440D3-084A-43C7-88B2-C5AC625FFF3E}" dt="2024-06-17T06:17:08.913" v="36" actId="47"/>
        <pc:sldMkLst>
          <pc:docMk/>
          <pc:sldMk cId="973644156" sldId="2147481242"/>
        </pc:sldMkLst>
      </pc:sldChg>
      <pc:sldChg chg="del">
        <pc:chgData name="David Vachala" userId="91433487-0c4d-408d-9c05-4db9b7ff8fc7" providerId="ADAL" clId="{EFA440D3-084A-43C7-88B2-C5AC625FFF3E}" dt="2024-06-17T06:17:09.092" v="37" actId="47"/>
        <pc:sldMkLst>
          <pc:docMk/>
          <pc:sldMk cId="4173978208" sldId="2147481243"/>
        </pc:sldMkLst>
      </pc:sldChg>
      <pc:sldChg chg="del">
        <pc:chgData name="David Vachala" userId="91433487-0c4d-408d-9c05-4db9b7ff8fc7" providerId="ADAL" clId="{EFA440D3-084A-43C7-88B2-C5AC625FFF3E}" dt="2024-06-17T06:17:09.276" v="38" actId="47"/>
        <pc:sldMkLst>
          <pc:docMk/>
          <pc:sldMk cId="3322749581" sldId="2147481244"/>
        </pc:sldMkLst>
      </pc:sldChg>
      <pc:sldChg chg="del">
        <pc:chgData name="David Vachala" userId="91433487-0c4d-408d-9c05-4db9b7ff8fc7" providerId="ADAL" clId="{EFA440D3-084A-43C7-88B2-C5AC625FFF3E}" dt="2024-06-17T06:17:09.513" v="39" actId="47"/>
        <pc:sldMkLst>
          <pc:docMk/>
          <pc:sldMk cId="833398257" sldId="2147481245"/>
        </pc:sldMkLst>
      </pc:sldChg>
      <pc:sldChg chg="del">
        <pc:chgData name="David Vachala" userId="91433487-0c4d-408d-9c05-4db9b7ff8fc7" providerId="ADAL" clId="{EFA440D3-084A-43C7-88B2-C5AC625FFF3E}" dt="2024-06-17T06:17:10.923" v="41" actId="47"/>
        <pc:sldMkLst>
          <pc:docMk/>
          <pc:sldMk cId="92728362" sldId="2147481246"/>
        </pc:sldMkLst>
      </pc:sldChg>
      <pc:sldChg chg="del">
        <pc:chgData name="David Vachala" userId="91433487-0c4d-408d-9c05-4db9b7ff8fc7" providerId="ADAL" clId="{EFA440D3-084A-43C7-88B2-C5AC625FFF3E}" dt="2024-06-17T06:17:10.955" v="42" actId="47"/>
        <pc:sldMkLst>
          <pc:docMk/>
          <pc:sldMk cId="498202416" sldId="2147481247"/>
        </pc:sldMkLst>
      </pc:sldChg>
      <pc:sldChg chg="del">
        <pc:chgData name="David Vachala" userId="91433487-0c4d-408d-9c05-4db9b7ff8fc7" providerId="ADAL" clId="{EFA440D3-084A-43C7-88B2-C5AC625FFF3E}" dt="2024-06-17T06:17:11.291" v="43" actId="47"/>
        <pc:sldMkLst>
          <pc:docMk/>
          <pc:sldMk cId="1917591865" sldId="2147481248"/>
        </pc:sldMkLst>
      </pc:sldChg>
      <pc:sldChg chg="del">
        <pc:chgData name="David Vachala" userId="91433487-0c4d-408d-9c05-4db9b7ff8fc7" providerId="ADAL" clId="{EFA440D3-084A-43C7-88B2-C5AC625FFF3E}" dt="2024-06-17T06:17:11.508" v="44" actId="47"/>
        <pc:sldMkLst>
          <pc:docMk/>
          <pc:sldMk cId="3073549650" sldId="2147481249"/>
        </pc:sldMkLst>
      </pc:sldChg>
      <pc:sldChg chg="del">
        <pc:chgData name="David Vachala" userId="91433487-0c4d-408d-9c05-4db9b7ff8fc7" providerId="ADAL" clId="{EFA440D3-084A-43C7-88B2-C5AC625FFF3E}" dt="2024-06-17T06:17:11.664" v="45" actId="47"/>
        <pc:sldMkLst>
          <pc:docMk/>
          <pc:sldMk cId="4270240755" sldId="2147481250"/>
        </pc:sldMkLst>
      </pc:sldChg>
      <pc:sldChg chg="del">
        <pc:chgData name="David Vachala" userId="91433487-0c4d-408d-9c05-4db9b7ff8fc7" providerId="ADAL" clId="{EFA440D3-084A-43C7-88B2-C5AC625FFF3E}" dt="2024-06-17T06:17:11.962" v="46" actId="47"/>
        <pc:sldMkLst>
          <pc:docMk/>
          <pc:sldMk cId="3239234885" sldId="2147481251"/>
        </pc:sldMkLst>
      </pc:sldChg>
      <pc:sldChg chg="del">
        <pc:chgData name="David Vachala" userId="91433487-0c4d-408d-9c05-4db9b7ff8fc7" providerId="ADAL" clId="{EFA440D3-084A-43C7-88B2-C5AC625FFF3E}" dt="2024-06-17T06:17:12.261" v="47" actId="47"/>
        <pc:sldMkLst>
          <pc:docMk/>
          <pc:sldMk cId="2180559167" sldId="2147481252"/>
        </pc:sldMkLst>
      </pc:sldChg>
      <pc:sldChg chg="del">
        <pc:chgData name="David Vachala" userId="91433487-0c4d-408d-9c05-4db9b7ff8fc7" providerId="ADAL" clId="{EFA440D3-084A-43C7-88B2-C5AC625FFF3E}" dt="2024-06-17T06:17:12.513" v="48" actId="47"/>
        <pc:sldMkLst>
          <pc:docMk/>
          <pc:sldMk cId="301856777" sldId="2147481253"/>
        </pc:sldMkLst>
      </pc:sldChg>
      <pc:sldChg chg="del">
        <pc:chgData name="David Vachala" userId="91433487-0c4d-408d-9c05-4db9b7ff8fc7" providerId="ADAL" clId="{EFA440D3-084A-43C7-88B2-C5AC625FFF3E}" dt="2024-06-17T06:17:12.707" v="49" actId="47"/>
        <pc:sldMkLst>
          <pc:docMk/>
          <pc:sldMk cId="2009287940" sldId="2147481254"/>
        </pc:sldMkLst>
      </pc:sldChg>
      <pc:sldChg chg="new del">
        <pc:chgData name="David Vachala" userId="91433487-0c4d-408d-9c05-4db9b7ff8fc7" providerId="ADAL" clId="{EFA440D3-084A-43C7-88B2-C5AC625FFF3E}" dt="2024-06-17T06:17:00.061" v="14" actId="47"/>
        <pc:sldMkLst>
          <pc:docMk/>
          <pc:sldMk cId="14950870" sldId="2147481255"/>
        </pc:sldMkLst>
      </pc:sldChg>
      <pc:sldChg chg="new del">
        <pc:chgData name="David Vachala" userId="91433487-0c4d-408d-9c05-4db9b7ff8fc7" providerId="ADAL" clId="{EFA440D3-084A-43C7-88B2-C5AC625FFF3E}" dt="2024-06-17T06:17:23.898" v="65" actId="47"/>
        <pc:sldMkLst>
          <pc:docMk/>
          <pc:sldMk cId="2285911833" sldId="2147481256"/>
        </pc:sldMkLst>
      </pc:sldChg>
      <pc:sldChg chg="add del">
        <pc:chgData name="David Vachala" userId="91433487-0c4d-408d-9c05-4db9b7ff8fc7" providerId="ADAL" clId="{EFA440D3-084A-43C7-88B2-C5AC625FFF3E}" dt="2024-06-17T06:17:10.337" v="40" actId="47"/>
        <pc:sldMkLst>
          <pc:docMk/>
          <pc:sldMk cId="4092391689" sldId="2147481257"/>
        </pc:sldMkLst>
      </pc:sldChg>
      <pc:sldChg chg="add del">
        <pc:chgData name="David Vachala" userId="91433487-0c4d-408d-9c05-4db9b7ff8fc7" providerId="ADAL" clId="{EFA440D3-084A-43C7-88B2-C5AC625FFF3E}" dt="2024-06-24T19:44:59.331" v="293" actId="47"/>
        <pc:sldMkLst>
          <pc:docMk/>
          <pc:sldMk cId="1641764415" sldId="2147481258"/>
        </pc:sldMkLst>
      </pc:sldChg>
      <pc:sldChg chg="add del">
        <pc:chgData name="David Vachala" userId="91433487-0c4d-408d-9c05-4db9b7ff8fc7" providerId="ADAL" clId="{EFA440D3-084A-43C7-88B2-C5AC625FFF3E}" dt="2024-06-24T19:45:41.008" v="296" actId="47"/>
        <pc:sldMkLst>
          <pc:docMk/>
          <pc:sldMk cId="576536984" sldId="2147481259"/>
        </pc:sldMkLst>
      </pc:sldChg>
      <pc:sldChg chg="addSp modSp add mod">
        <pc:chgData name="David Vachala" userId="91433487-0c4d-408d-9c05-4db9b7ff8fc7" providerId="ADAL" clId="{EFA440D3-084A-43C7-88B2-C5AC625FFF3E}" dt="2024-06-26T11:33:12.475" v="1441" actId="1076"/>
        <pc:sldMkLst>
          <pc:docMk/>
          <pc:sldMk cId="3993935628" sldId="2147481260"/>
        </pc:sldMkLst>
        <pc:spChg chg="mod">
          <ac:chgData name="David Vachala" userId="91433487-0c4d-408d-9c05-4db9b7ff8fc7" providerId="ADAL" clId="{EFA440D3-084A-43C7-88B2-C5AC625FFF3E}" dt="2024-06-24T19:47:02.924" v="306"/>
          <ac:spMkLst>
            <pc:docMk/>
            <pc:sldMk cId="3993935628" sldId="2147481260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6T11:20:54.974" v="1039" actId="5793"/>
          <ac:spMkLst>
            <pc:docMk/>
            <pc:sldMk cId="3993935628" sldId="2147481260"/>
            <ac:spMk id="3" creationId="{6245E2C5-48A9-5963-CEC0-CD22573DA556}"/>
          </ac:spMkLst>
        </pc:spChg>
        <pc:spChg chg="add mod">
          <ac:chgData name="David Vachala" userId="91433487-0c4d-408d-9c05-4db9b7ff8fc7" providerId="ADAL" clId="{EFA440D3-084A-43C7-88B2-C5AC625FFF3E}" dt="2024-06-26T11:33:12.475" v="1441" actId="1076"/>
          <ac:spMkLst>
            <pc:docMk/>
            <pc:sldMk cId="3993935628" sldId="2147481260"/>
            <ac:spMk id="6" creationId="{5FB24386-046A-9F5F-7350-42D58FA9F0C5}"/>
          </ac:spMkLst>
        </pc:spChg>
        <pc:picChg chg="add mod">
          <ac:chgData name="David Vachala" userId="91433487-0c4d-408d-9c05-4db9b7ff8fc7" providerId="ADAL" clId="{EFA440D3-084A-43C7-88B2-C5AC625FFF3E}" dt="2024-06-24T19:47:34.171" v="310" actId="1076"/>
          <ac:picMkLst>
            <pc:docMk/>
            <pc:sldMk cId="3993935628" sldId="2147481260"/>
            <ac:picMk id="1026" creationId="{A0A7ACFA-1826-308C-D31B-275E3F7D9BB3}"/>
          </ac:picMkLst>
        </pc:picChg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530844445" sldId="214748126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863653876" sldId="214748126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631020316" sldId="2147481263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3861783714" sldId="2147481264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732868893" sldId="2147481265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417723187" sldId="2147481266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276483367" sldId="2147481267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831110412" sldId="2147481268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21350653" sldId="2147481269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1488186" sldId="2147481270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991732587" sldId="214748127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356319716" sldId="214748127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629776448" sldId="2147481273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915280" sldId="2147481274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791892494" sldId="2147481275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88030513" sldId="2147481276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649674729" sldId="2147481277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37921188" sldId="2147481278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3194758293" sldId="2147481279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97935389" sldId="2147481280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1943224042" sldId="2147481281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321986486" sldId="2147481282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904552373" sldId="2147481283"/>
        </pc:sldMkLst>
      </pc:sldChg>
      <pc:sldChg chg="addSp modSp add mod">
        <pc:chgData name="David Vachala" userId="91433487-0c4d-408d-9c05-4db9b7ff8fc7" providerId="ADAL" clId="{EFA440D3-084A-43C7-88B2-C5AC625FFF3E}" dt="2024-06-24T19:57:54.559" v="613" actId="20577"/>
        <pc:sldMkLst>
          <pc:docMk/>
          <pc:sldMk cId="3126096773" sldId="2147481284"/>
        </pc:sldMkLst>
        <pc:spChg chg="mod">
          <ac:chgData name="David Vachala" userId="91433487-0c4d-408d-9c05-4db9b7ff8fc7" providerId="ADAL" clId="{EFA440D3-084A-43C7-88B2-C5AC625FFF3E}" dt="2024-06-24T19:56:27.537" v="561" actId="20577"/>
          <ac:spMkLst>
            <pc:docMk/>
            <pc:sldMk cId="3126096773" sldId="2147481284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19:57:54.559" v="613" actId="20577"/>
          <ac:spMkLst>
            <pc:docMk/>
            <pc:sldMk cId="3126096773" sldId="2147481284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19:56:06.737" v="546" actId="1076"/>
          <ac:picMkLst>
            <pc:docMk/>
            <pc:sldMk cId="3126096773" sldId="2147481284"/>
            <ac:picMk id="2050" creationId="{6301489D-75C2-CA1F-5A87-F1F688F51290}"/>
          </ac:picMkLst>
        </pc:picChg>
      </pc:sldChg>
      <pc:sldChg chg="addSp modSp add mod">
        <pc:chgData name="David Vachala" userId="91433487-0c4d-408d-9c05-4db9b7ff8fc7" providerId="ADAL" clId="{EFA440D3-084A-43C7-88B2-C5AC625FFF3E}" dt="2024-06-24T20:00:32.518" v="661" actId="27636"/>
        <pc:sldMkLst>
          <pc:docMk/>
          <pc:sldMk cId="1185249224" sldId="2147481285"/>
        </pc:sldMkLst>
        <pc:spChg chg="mod">
          <ac:chgData name="David Vachala" userId="91433487-0c4d-408d-9c05-4db9b7ff8fc7" providerId="ADAL" clId="{EFA440D3-084A-43C7-88B2-C5AC625FFF3E}" dt="2024-06-24T20:00:08.247" v="652" actId="20577"/>
          <ac:spMkLst>
            <pc:docMk/>
            <pc:sldMk cId="1185249224" sldId="2147481285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0:32.518" v="661" actId="27636"/>
          <ac:spMkLst>
            <pc:docMk/>
            <pc:sldMk cId="1185249224" sldId="2147481285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20:00:20.087" v="655" actId="1076"/>
          <ac:picMkLst>
            <pc:docMk/>
            <pc:sldMk cId="1185249224" sldId="2147481285"/>
            <ac:picMk id="3074" creationId="{48B183A9-9C39-82A4-D939-A1788BC0BAEA}"/>
          </ac:picMkLst>
        </pc:picChg>
      </pc:sldChg>
      <pc:sldChg chg="addSp modSp add mod">
        <pc:chgData name="David Vachala" userId="91433487-0c4d-408d-9c05-4db9b7ff8fc7" providerId="ADAL" clId="{EFA440D3-084A-43C7-88B2-C5AC625FFF3E}" dt="2024-06-24T20:02:59.200" v="680" actId="27636"/>
        <pc:sldMkLst>
          <pc:docMk/>
          <pc:sldMk cId="2351232530" sldId="2147481286"/>
        </pc:sldMkLst>
        <pc:spChg chg="mod">
          <ac:chgData name="David Vachala" userId="91433487-0c4d-408d-9c05-4db9b7ff8fc7" providerId="ADAL" clId="{EFA440D3-084A-43C7-88B2-C5AC625FFF3E}" dt="2024-06-24T20:01:46.888" v="666" actId="27636"/>
          <ac:spMkLst>
            <pc:docMk/>
            <pc:sldMk cId="2351232530" sldId="2147481286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2:59.200" v="680" actId="27636"/>
          <ac:spMkLst>
            <pc:docMk/>
            <pc:sldMk cId="2351232530" sldId="2147481286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20:02:03.322" v="671" actId="14100"/>
          <ac:picMkLst>
            <pc:docMk/>
            <pc:sldMk cId="2351232530" sldId="2147481286"/>
            <ac:picMk id="4098" creationId="{481042C5-B147-E2A7-FCF6-141F7F725576}"/>
          </ac:picMkLst>
        </pc:picChg>
      </pc:sldChg>
      <pc:sldChg chg="addSp modSp add del mod">
        <pc:chgData name="David Vachala" userId="91433487-0c4d-408d-9c05-4db9b7ff8fc7" providerId="ADAL" clId="{EFA440D3-084A-43C7-88B2-C5AC625FFF3E}" dt="2024-06-24T20:07:10.211" v="724" actId="47"/>
        <pc:sldMkLst>
          <pc:docMk/>
          <pc:sldMk cId="770652440" sldId="2147481287"/>
        </pc:sldMkLst>
        <pc:spChg chg="mod">
          <ac:chgData name="David Vachala" userId="91433487-0c4d-408d-9c05-4db9b7ff8fc7" providerId="ADAL" clId="{EFA440D3-084A-43C7-88B2-C5AC625FFF3E}" dt="2024-06-24T20:03:57.614" v="697" actId="20577"/>
          <ac:spMkLst>
            <pc:docMk/>
            <pc:sldMk cId="770652440" sldId="2147481287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6:03.818" v="723" actId="20577"/>
          <ac:spMkLst>
            <pc:docMk/>
            <pc:sldMk cId="770652440" sldId="2147481287"/>
            <ac:spMk id="3" creationId="{6245E2C5-48A9-5963-CEC0-CD22573DA556}"/>
          </ac:spMkLst>
        </pc:spChg>
        <pc:spChg chg="add">
          <ac:chgData name="David Vachala" userId="91433487-0c4d-408d-9c05-4db9b7ff8fc7" providerId="ADAL" clId="{EFA440D3-084A-43C7-88B2-C5AC625FFF3E}" dt="2024-06-24T20:03:32.862" v="682"/>
          <ac:spMkLst>
            <pc:docMk/>
            <pc:sldMk cId="770652440" sldId="2147481287"/>
            <ac:spMk id="5" creationId="{86169153-17A2-A33B-A4BC-7AB08D6678B3}"/>
          </ac:spMkLst>
        </pc:spChg>
        <pc:spChg chg="add mod">
          <ac:chgData name="David Vachala" userId="91433487-0c4d-408d-9c05-4db9b7ff8fc7" providerId="ADAL" clId="{EFA440D3-084A-43C7-88B2-C5AC625FFF3E}" dt="2024-06-24T20:04:05.560" v="698"/>
          <ac:spMkLst>
            <pc:docMk/>
            <pc:sldMk cId="770652440" sldId="2147481287"/>
            <ac:spMk id="6" creationId="{0EF88B9B-257C-B482-558C-C735829F8A39}"/>
          </ac:spMkLst>
        </pc:spChg>
        <pc:spChg chg="add mod">
          <ac:chgData name="David Vachala" userId="91433487-0c4d-408d-9c05-4db9b7ff8fc7" providerId="ADAL" clId="{EFA440D3-084A-43C7-88B2-C5AC625FFF3E}" dt="2024-06-24T20:04:11.480" v="699"/>
          <ac:spMkLst>
            <pc:docMk/>
            <pc:sldMk cId="770652440" sldId="2147481287"/>
            <ac:spMk id="7" creationId="{85439C8C-2530-0EF3-8AB9-B023F547ACE2}"/>
          </ac:spMkLst>
        </pc:spChg>
        <pc:picChg chg="add mod">
          <ac:chgData name="David Vachala" userId="91433487-0c4d-408d-9c05-4db9b7ff8fc7" providerId="ADAL" clId="{EFA440D3-084A-43C7-88B2-C5AC625FFF3E}" dt="2024-06-24T20:04:51.535" v="706" actId="1076"/>
          <ac:picMkLst>
            <pc:docMk/>
            <pc:sldMk cId="770652440" sldId="2147481287"/>
            <ac:picMk id="9" creationId="{C4A8D32F-9BF6-DA0A-0791-A19AEB873550}"/>
          </ac:picMkLst>
        </pc:picChg>
      </pc:sldChg>
      <pc:sldChg chg="new del">
        <pc:chgData name="David Vachala" userId="91433487-0c4d-408d-9c05-4db9b7ff8fc7" providerId="ADAL" clId="{EFA440D3-084A-43C7-88B2-C5AC625FFF3E}" dt="2024-06-26T11:10:00.410" v="734" actId="680"/>
        <pc:sldMkLst>
          <pc:docMk/>
          <pc:sldMk cId="3398414629" sldId="2147481287"/>
        </pc:sldMkLst>
      </pc:sldChg>
      <pc:sldChg chg="addSp modSp new mod ord">
        <pc:chgData name="David Vachala" userId="91433487-0c4d-408d-9c05-4db9b7ff8fc7" providerId="ADAL" clId="{EFA440D3-084A-43C7-88B2-C5AC625FFF3E}" dt="2024-06-26T11:12:31.847" v="834" actId="20577"/>
        <pc:sldMkLst>
          <pc:docMk/>
          <pc:sldMk cId="3736999597" sldId="2147481287"/>
        </pc:sldMkLst>
        <pc:spChg chg="mod">
          <ac:chgData name="David Vachala" userId="91433487-0c4d-408d-9c05-4db9b7ff8fc7" providerId="ADAL" clId="{EFA440D3-084A-43C7-88B2-C5AC625FFF3E}" dt="2024-06-26T11:10:18.723" v="752" actId="20577"/>
          <ac:spMkLst>
            <pc:docMk/>
            <pc:sldMk cId="3736999597" sldId="2147481287"/>
            <ac:spMk id="2" creationId="{FD85BFAD-8B99-D4F8-8C58-F6D5751FAC01}"/>
          </ac:spMkLst>
        </pc:spChg>
        <pc:spChg chg="mod">
          <ac:chgData name="David Vachala" userId="91433487-0c4d-408d-9c05-4db9b7ff8fc7" providerId="ADAL" clId="{EFA440D3-084A-43C7-88B2-C5AC625FFF3E}" dt="2024-06-26T11:12:31.847" v="834" actId="20577"/>
          <ac:spMkLst>
            <pc:docMk/>
            <pc:sldMk cId="3736999597" sldId="2147481287"/>
            <ac:spMk id="3" creationId="{05261BBA-7A63-7CB2-656B-DEFAB28091EB}"/>
          </ac:spMkLst>
        </pc:spChg>
        <pc:spChg chg="add mod">
          <ac:chgData name="David Vachala" userId="91433487-0c4d-408d-9c05-4db9b7ff8fc7" providerId="ADAL" clId="{EFA440D3-084A-43C7-88B2-C5AC625FFF3E}" dt="2024-06-26T11:11:36.839" v="761" actId="1076"/>
          <ac:spMkLst>
            <pc:docMk/>
            <pc:sldMk cId="3736999597" sldId="2147481287"/>
            <ac:spMk id="6" creationId="{7B8ED52E-5961-7A6F-88BF-0B1C4AC6AEC5}"/>
          </ac:spMkLst>
        </pc:spChg>
        <pc:picChg chg="add mod">
          <ac:chgData name="David Vachala" userId="91433487-0c4d-408d-9c05-4db9b7ff8fc7" providerId="ADAL" clId="{EFA440D3-084A-43C7-88B2-C5AC625FFF3E}" dt="2024-06-26T11:11:33.589" v="760" actId="1076"/>
          <ac:picMkLst>
            <pc:docMk/>
            <pc:sldMk cId="3736999597" sldId="2147481287"/>
            <ac:picMk id="1026" creationId="{BC7A25C7-6CE6-A7E6-D898-38F0BCB8ACEB}"/>
          </ac:picMkLst>
        </pc:picChg>
      </pc:sldChg>
      <pc:sldChg chg="addSp modSp new mod">
        <pc:chgData name="David Vachala" userId="91433487-0c4d-408d-9c05-4db9b7ff8fc7" providerId="ADAL" clId="{EFA440D3-084A-43C7-88B2-C5AC625FFF3E}" dt="2024-06-26T11:37:54.680" v="1453" actId="20577"/>
        <pc:sldMkLst>
          <pc:docMk/>
          <pc:sldMk cId="2395698783" sldId="2147481288"/>
        </pc:sldMkLst>
        <pc:spChg chg="mod">
          <ac:chgData name="David Vachala" userId="91433487-0c4d-408d-9c05-4db9b7ff8fc7" providerId="ADAL" clId="{EFA440D3-084A-43C7-88B2-C5AC625FFF3E}" dt="2024-06-26T11:14:11.522" v="845" actId="27636"/>
          <ac:spMkLst>
            <pc:docMk/>
            <pc:sldMk cId="2395698783" sldId="2147481288"/>
            <ac:spMk id="2" creationId="{6C13F8E9-38FA-9AAC-B002-6236074B4C86}"/>
          </ac:spMkLst>
        </pc:spChg>
        <pc:spChg chg="mod">
          <ac:chgData name="David Vachala" userId="91433487-0c4d-408d-9c05-4db9b7ff8fc7" providerId="ADAL" clId="{EFA440D3-084A-43C7-88B2-C5AC625FFF3E}" dt="2024-06-26T11:37:54.680" v="1453" actId="20577"/>
          <ac:spMkLst>
            <pc:docMk/>
            <pc:sldMk cId="2395698783" sldId="2147481288"/>
            <ac:spMk id="3" creationId="{C92E9C65-7EE3-7ED6-AC6C-004301B014BA}"/>
          </ac:spMkLst>
        </pc:spChg>
        <pc:spChg chg="add mod">
          <ac:chgData name="David Vachala" userId="91433487-0c4d-408d-9c05-4db9b7ff8fc7" providerId="ADAL" clId="{EFA440D3-084A-43C7-88B2-C5AC625FFF3E}" dt="2024-06-26T11:16:00.447" v="953" actId="1076"/>
          <ac:spMkLst>
            <pc:docMk/>
            <pc:sldMk cId="2395698783" sldId="2147481288"/>
            <ac:spMk id="6" creationId="{AC42F347-10CE-7817-5D98-AD0AA267E788}"/>
          </ac:spMkLst>
        </pc:spChg>
        <pc:picChg chg="add mod">
          <ac:chgData name="David Vachala" userId="91433487-0c4d-408d-9c05-4db9b7ff8fc7" providerId="ADAL" clId="{EFA440D3-084A-43C7-88B2-C5AC625FFF3E}" dt="2024-06-26T11:14:01.507" v="840" actId="14100"/>
          <ac:picMkLst>
            <pc:docMk/>
            <pc:sldMk cId="2395698783" sldId="2147481288"/>
            <ac:picMk id="2050" creationId="{7C3FBD83-C38C-C34B-894C-7A135B4EF0C2}"/>
          </ac:picMkLst>
        </pc:picChg>
      </pc:sldChg>
      <pc:sldChg chg="modSp add del mod">
        <pc:chgData name="David Vachala" userId="91433487-0c4d-408d-9c05-4db9b7ff8fc7" providerId="ADAL" clId="{EFA440D3-084A-43C7-88B2-C5AC625FFF3E}" dt="2024-06-24T20:07:10.836" v="725" actId="47"/>
        <pc:sldMkLst>
          <pc:docMk/>
          <pc:sldMk cId="2767456015" sldId="2147481288"/>
        </pc:sldMkLst>
        <pc:spChg chg="mod">
          <ac:chgData name="David Vachala" userId="91433487-0c4d-408d-9c05-4db9b7ff8fc7" providerId="ADAL" clId="{EFA440D3-084A-43C7-88B2-C5AC625FFF3E}" dt="2024-06-24T20:03:51.346" v="689" actId="20577"/>
          <ac:spMkLst>
            <pc:docMk/>
            <pc:sldMk cId="2767456015" sldId="2147481288"/>
            <ac:spMk id="2" creationId="{E7EB0391-F5A1-7E4E-F176-3B3920A60233}"/>
          </ac:spMkLst>
        </pc:spChg>
      </pc:sldChg>
      <pc:sldChg chg="add del">
        <pc:chgData name="David Vachala" userId="91433487-0c4d-408d-9c05-4db9b7ff8fc7" providerId="ADAL" clId="{EFA440D3-084A-43C7-88B2-C5AC625FFF3E}" dt="2024-06-24T20:07:11.477" v="726" actId="47"/>
        <pc:sldMkLst>
          <pc:docMk/>
          <pc:sldMk cId="610956075" sldId="2147481289"/>
        </pc:sldMkLst>
      </pc:sldChg>
      <pc:sldChg chg="addSp modSp new mod">
        <pc:chgData name="David Vachala" userId="91433487-0c4d-408d-9c05-4db9b7ff8fc7" providerId="ADAL" clId="{EFA440D3-084A-43C7-88B2-C5AC625FFF3E}" dt="2024-06-26T11:32:15.691" v="1439" actId="1076"/>
        <pc:sldMkLst>
          <pc:docMk/>
          <pc:sldMk cId="2171148055" sldId="2147481289"/>
        </pc:sldMkLst>
        <pc:spChg chg="mod">
          <ac:chgData name="David Vachala" userId="91433487-0c4d-408d-9c05-4db9b7ff8fc7" providerId="ADAL" clId="{EFA440D3-084A-43C7-88B2-C5AC625FFF3E}" dt="2024-06-26T11:18:13.047" v="968" actId="27636"/>
          <ac:spMkLst>
            <pc:docMk/>
            <pc:sldMk cId="2171148055" sldId="2147481289"/>
            <ac:spMk id="2" creationId="{5A3B65BC-363B-A671-E490-4F250FE30DCC}"/>
          </ac:spMkLst>
        </pc:spChg>
        <pc:spChg chg="mod">
          <ac:chgData name="David Vachala" userId="91433487-0c4d-408d-9c05-4db9b7ff8fc7" providerId="ADAL" clId="{EFA440D3-084A-43C7-88B2-C5AC625FFF3E}" dt="2024-06-26T11:18:44.997" v="982" actId="20577"/>
          <ac:spMkLst>
            <pc:docMk/>
            <pc:sldMk cId="2171148055" sldId="2147481289"/>
            <ac:spMk id="3" creationId="{5BC001FF-1024-150B-462B-0D2790930F63}"/>
          </ac:spMkLst>
        </pc:spChg>
        <pc:spChg chg="add mod">
          <ac:chgData name="David Vachala" userId="91433487-0c4d-408d-9c05-4db9b7ff8fc7" providerId="ADAL" clId="{EFA440D3-084A-43C7-88B2-C5AC625FFF3E}" dt="2024-06-26T11:32:15.691" v="1439" actId="1076"/>
          <ac:spMkLst>
            <pc:docMk/>
            <pc:sldMk cId="2171148055" sldId="2147481289"/>
            <ac:spMk id="6" creationId="{0F1A8601-B36C-FD53-5A3A-A6C42BA1CEA6}"/>
          </ac:spMkLst>
        </pc:spChg>
        <pc:picChg chg="add mod">
          <ac:chgData name="David Vachala" userId="91433487-0c4d-408d-9c05-4db9b7ff8fc7" providerId="ADAL" clId="{EFA440D3-084A-43C7-88B2-C5AC625FFF3E}" dt="2024-06-26T11:18:02.848" v="963" actId="1076"/>
          <ac:picMkLst>
            <pc:docMk/>
            <pc:sldMk cId="2171148055" sldId="2147481289"/>
            <ac:picMk id="3074" creationId="{22CD25BB-3966-A3EF-A7F9-D13F8C142EF1}"/>
          </ac:picMkLst>
        </pc:picChg>
      </pc:sldChg>
      <pc:sldChg chg="add del">
        <pc:chgData name="David Vachala" userId="91433487-0c4d-408d-9c05-4db9b7ff8fc7" providerId="ADAL" clId="{EFA440D3-084A-43C7-88B2-C5AC625FFF3E}" dt="2024-06-24T20:07:15.230" v="727" actId="47"/>
        <pc:sldMkLst>
          <pc:docMk/>
          <pc:sldMk cId="1006656085" sldId="2147481290"/>
        </pc:sldMkLst>
      </pc:sldChg>
      <pc:sldChg chg="addSp modSp new mod">
        <pc:chgData name="David Vachala" userId="91433487-0c4d-408d-9c05-4db9b7ff8fc7" providerId="ADAL" clId="{EFA440D3-084A-43C7-88B2-C5AC625FFF3E}" dt="2024-06-26T11:31:49.545" v="1435" actId="20577"/>
        <pc:sldMkLst>
          <pc:docMk/>
          <pc:sldMk cId="4034115241" sldId="2147481290"/>
        </pc:sldMkLst>
        <pc:spChg chg="mod">
          <ac:chgData name="David Vachala" userId="91433487-0c4d-408d-9c05-4db9b7ff8fc7" providerId="ADAL" clId="{EFA440D3-084A-43C7-88B2-C5AC625FFF3E}" dt="2024-06-26T11:26:40.441" v="1432" actId="20577"/>
          <ac:spMkLst>
            <pc:docMk/>
            <pc:sldMk cId="4034115241" sldId="2147481290"/>
            <ac:spMk id="2" creationId="{2BB9B109-85B6-91CB-D741-54B2E3F59073}"/>
          </ac:spMkLst>
        </pc:spChg>
        <pc:spChg chg="mod">
          <ac:chgData name="David Vachala" userId="91433487-0c4d-408d-9c05-4db9b7ff8fc7" providerId="ADAL" clId="{EFA440D3-084A-43C7-88B2-C5AC625FFF3E}" dt="2024-06-26T11:24:58.877" v="1372" actId="20577"/>
          <ac:spMkLst>
            <pc:docMk/>
            <pc:sldMk cId="4034115241" sldId="2147481290"/>
            <ac:spMk id="3" creationId="{FDBD0452-EDFB-F5CA-8039-24E1FB0074D5}"/>
          </ac:spMkLst>
        </pc:spChg>
        <pc:spChg chg="add mod">
          <ac:chgData name="David Vachala" userId="91433487-0c4d-408d-9c05-4db9b7ff8fc7" providerId="ADAL" clId="{EFA440D3-084A-43C7-88B2-C5AC625FFF3E}" dt="2024-06-26T11:31:49.545" v="1435" actId="20577"/>
          <ac:spMkLst>
            <pc:docMk/>
            <pc:sldMk cId="4034115241" sldId="2147481290"/>
            <ac:spMk id="6" creationId="{6B67F7DB-9348-8837-0C2E-9A1BF7ED33DB}"/>
          </ac:spMkLst>
        </pc:spChg>
        <pc:picChg chg="add mod">
          <ac:chgData name="David Vachala" userId="91433487-0c4d-408d-9c05-4db9b7ff8fc7" providerId="ADAL" clId="{EFA440D3-084A-43C7-88B2-C5AC625FFF3E}" dt="2024-06-26T11:22:16.432" v="1045" actId="14100"/>
          <ac:picMkLst>
            <pc:docMk/>
            <pc:sldMk cId="4034115241" sldId="2147481290"/>
            <ac:picMk id="4098" creationId="{696C414E-8AA7-BC6C-994F-2A6A7A207E17}"/>
          </ac:picMkLst>
        </pc:picChg>
      </pc:sldChg>
    </pc:docChg>
  </pc:docChgLst>
  <pc:docChgLst>
    <pc:chgData name="David Vachala" userId="91433487-0c4d-408d-9c05-4db9b7ff8fc7" providerId="ADAL" clId="{D2F1376F-3565-44BE-97AA-72BE953B8A80}"/>
    <pc:docChg chg="undo custSel addSld delSld modSld sldOrd modSection">
      <pc:chgData name="David Vachala" userId="91433487-0c4d-408d-9c05-4db9b7ff8fc7" providerId="ADAL" clId="{D2F1376F-3565-44BE-97AA-72BE953B8A80}" dt="2024-08-28T11:35:56.809" v="520" actId="1076"/>
      <pc:docMkLst>
        <pc:docMk/>
      </pc:docMkLst>
      <pc:sldChg chg="modSp mod">
        <pc:chgData name="David Vachala" userId="91433487-0c4d-408d-9c05-4db9b7ff8fc7" providerId="ADAL" clId="{D2F1376F-3565-44BE-97AA-72BE953B8A80}" dt="2024-08-25T18:24:02.929" v="35" actId="20577"/>
        <pc:sldMkLst>
          <pc:docMk/>
          <pc:sldMk cId="409723674" sldId="259"/>
        </pc:sldMkLst>
        <pc:spChg chg="mod">
          <ac:chgData name="David Vachala" userId="91433487-0c4d-408d-9c05-4db9b7ff8fc7" providerId="ADAL" clId="{D2F1376F-3565-44BE-97AA-72BE953B8A80}" dt="2024-08-25T18:24:02.929" v="35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D2F1376F-3565-44BE-97AA-72BE953B8A80}" dt="2024-08-25T18:26:04.310" v="55" actId="313"/>
        <pc:sldMkLst>
          <pc:docMk/>
          <pc:sldMk cId="1743216632" sldId="261"/>
        </pc:sldMkLst>
        <pc:spChg chg="mod">
          <ac:chgData name="David Vachala" userId="91433487-0c4d-408d-9c05-4db9b7ff8fc7" providerId="ADAL" clId="{D2F1376F-3565-44BE-97AA-72BE953B8A80}" dt="2024-08-25T18:25:21.354" v="51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D2F1376F-3565-44BE-97AA-72BE953B8A80}" dt="2024-08-25T18:24:59.272" v="47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D2F1376F-3565-44BE-97AA-72BE953B8A80}" dt="2024-08-25T18:26:04.310" v="55" actId="313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D2F1376F-3565-44BE-97AA-72BE953B8A80}" dt="2024-08-25T18:25:57.751" v="53"/>
          <ac:picMkLst>
            <pc:docMk/>
            <pc:sldMk cId="1743216632" sldId="261"/>
            <ac:picMk id="37" creationId="{DDCB2138-9DAD-4B7D-8846-B68288AF3EAC}"/>
          </ac:picMkLst>
        </pc:picChg>
      </pc:sldChg>
      <pc:sldChg chg="add del">
        <pc:chgData name="David Vachala" userId="91433487-0c4d-408d-9c05-4db9b7ff8fc7" providerId="ADAL" clId="{D2F1376F-3565-44BE-97AA-72BE953B8A80}" dt="2024-08-25T18:23:40.681" v="20" actId="47"/>
        <pc:sldMkLst>
          <pc:docMk/>
          <pc:sldMk cId="922831782" sldId="292"/>
        </pc:sldMkLst>
      </pc:sldChg>
      <pc:sldChg chg="modSp mod">
        <pc:chgData name="David Vachala" userId="91433487-0c4d-408d-9c05-4db9b7ff8fc7" providerId="ADAL" clId="{D2F1376F-3565-44BE-97AA-72BE953B8A80}" dt="2024-08-25T18:33:29.973" v="65" actId="20577"/>
        <pc:sldMkLst>
          <pc:docMk/>
          <pc:sldMk cId="530844445" sldId="2147481261"/>
        </pc:sldMkLst>
        <pc:spChg chg="mod">
          <ac:chgData name="David Vachala" userId="91433487-0c4d-408d-9c05-4db9b7ff8fc7" providerId="ADAL" clId="{D2F1376F-3565-44BE-97AA-72BE953B8A80}" dt="2024-08-25T18:22:42.768" v="4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D2F1376F-3565-44BE-97AA-72BE953B8A80}" dt="2024-08-25T18:30:09.479" v="58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D2F1376F-3565-44BE-97AA-72BE953B8A80}" dt="2024-08-25T18:33:29.973" v="65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D2F1376F-3565-44BE-97AA-72BE953B8A80}" dt="2024-08-25T18:22:52.729" v="5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D2F1376F-3565-44BE-97AA-72BE953B8A80}" dt="2024-08-25T18:23:32.971" v="12" actId="47"/>
        <pc:sldMkLst>
          <pc:docMk/>
          <pc:sldMk cId="4007437166" sldId="2147481293"/>
        </pc:sldMkLst>
      </pc:sldChg>
      <pc:sldChg chg="del">
        <pc:chgData name="David Vachala" userId="91433487-0c4d-408d-9c05-4db9b7ff8fc7" providerId="ADAL" clId="{D2F1376F-3565-44BE-97AA-72BE953B8A80}" dt="2024-08-25T18:23:36.062" v="13" actId="47"/>
        <pc:sldMkLst>
          <pc:docMk/>
          <pc:sldMk cId="636593198" sldId="2147481294"/>
        </pc:sldMkLst>
      </pc:sldChg>
      <pc:sldChg chg="del">
        <pc:chgData name="David Vachala" userId="91433487-0c4d-408d-9c05-4db9b7ff8fc7" providerId="ADAL" clId="{D2F1376F-3565-44BE-97AA-72BE953B8A80}" dt="2024-08-25T18:23:36.313" v="14" actId="47"/>
        <pc:sldMkLst>
          <pc:docMk/>
          <pc:sldMk cId="3663190226" sldId="2147481295"/>
        </pc:sldMkLst>
      </pc:sldChg>
      <pc:sldChg chg="del">
        <pc:chgData name="David Vachala" userId="91433487-0c4d-408d-9c05-4db9b7ff8fc7" providerId="ADAL" clId="{D2F1376F-3565-44BE-97AA-72BE953B8A80}" dt="2024-08-25T18:23:36.548" v="15" actId="47"/>
        <pc:sldMkLst>
          <pc:docMk/>
          <pc:sldMk cId="135103914" sldId="2147481296"/>
        </pc:sldMkLst>
      </pc:sldChg>
      <pc:sldChg chg="del">
        <pc:chgData name="David Vachala" userId="91433487-0c4d-408d-9c05-4db9b7ff8fc7" providerId="ADAL" clId="{D2F1376F-3565-44BE-97AA-72BE953B8A80}" dt="2024-08-25T18:23:37.428" v="18" actId="47"/>
        <pc:sldMkLst>
          <pc:docMk/>
          <pc:sldMk cId="2493194101" sldId="2147481297"/>
        </pc:sldMkLst>
      </pc:sldChg>
      <pc:sldChg chg="del">
        <pc:chgData name="David Vachala" userId="91433487-0c4d-408d-9c05-4db9b7ff8fc7" providerId="ADAL" clId="{D2F1376F-3565-44BE-97AA-72BE953B8A80}" dt="2024-08-25T18:23:36.831" v="16" actId="47"/>
        <pc:sldMkLst>
          <pc:docMk/>
          <pc:sldMk cId="2532093865" sldId="2147481298"/>
        </pc:sldMkLst>
      </pc:sldChg>
      <pc:sldChg chg="del">
        <pc:chgData name="David Vachala" userId="91433487-0c4d-408d-9c05-4db9b7ff8fc7" providerId="ADAL" clId="{D2F1376F-3565-44BE-97AA-72BE953B8A80}" dt="2024-08-25T18:23:37.129" v="17" actId="47"/>
        <pc:sldMkLst>
          <pc:docMk/>
          <pc:sldMk cId="2645434982" sldId="2147481299"/>
        </pc:sldMkLst>
      </pc:sldChg>
      <pc:sldChg chg="addSp delSp modSp new mod">
        <pc:chgData name="David Vachala" userId="91433487-0c4d-408d-9c05-4db9b7ff8fc7" providerId="ADAL" clId="{D2F1376F-3565-44BE-97AA-72BE953B8A80}" dt="2024-08-28T11:22:06.418" v="471" actId="20577"/>
        <pc:sldMkLst>
          <pc:docMk/>
          <pc:sldMk cId="2584822948" sldId="2147481303"/>
        </pc:sldMkLst>
        <pc:spChg chg="mod">
          <ac:chgData name="David Vachala" userId="91433487-0c4d-408d-9c05-4db9b7ff8fc7" providerId="ADAL" clId="{D2F1376F-3565-44BE-97AA-72BE953B8A80}" dt="2024-08-26T06:58:19.949" v="143" actId="20577"/>
          <ac:spMkLst>
            <pc:docMk/>
            <pc:sldMk cId="2584822948" sldId="2147481303"/>
            <ac:spMk id="2" creationId="{4F1616C3-3F1C-6DD8-A40E-49793CC91A40}"/>
          </ac:spMkLst>
        </pc:spChg>
        <pc:spChg chg="add del mod">
          <ac:chgData name="David Vachala" userId="91433487-0c4d-408d-9c05-4db9b7ff8fc7" providerId="ADAL" clId="{D2F1376F-3565-44BE-97AA-72BE953B8A80}" dt="2024-08-28T11:22:06.418" v="471" actId="20577"/>
          <ac:spMkLst>
            <pc:docMk/>
            <pc:sldMk cId="2584822948" sldId="2147481303"/>
            <ac:spMk id="3" creationId="{6B9E8E4C-A076-E335-1D4A-98B94AABC742}"/>
          </ac:spMkLst>
        </pc:spChg>
        <pc:spChg chg="add mod">
          <ac:chgData name="David Vachala" userId="91433487-0c4d-408d-9c05-4db9b7ff8fc7" providerId="ADAL" clId="{D2F1376F-3565-44BE-97AA-72BE953B8A80}" dt="2024-08-26T06:57:29.857" v="120"/>
          <ac:spMkLst>
            <pc:docMk/>
            <pc:sldMk cId="2584822948" sldId="2147481303"/>
            <ac:spMk id="5" creationId="{2CC24D31-A32C-1893-B72B-1DEB1E67AA16}"/>
          </ac:spMkLst>
        </pc:spChg>
        <pc:spChg chg="add mod">
          <ac:chgData name="David Vachala" userId="91433487-0c4d-408d-9c05-4db9b7ff8fc7" providerId="ADAL" clId="{D2F1376F-3565-44BE-97AA-72BE953B8A80}" dt="2024-08-26T07:02:53.461" v="179" actId="20577"/>
          <ac:spMkLst>
            <pc:docMk/>
            <pc:sldMk cId="2584822948" sldId="2147481303"/>
            <ac:spMk id="9" creationId="{1040F46B-2D89-32A1-D4A0-E3D401FB6FFA}"/>
          </ac:spMkLst>
        </pc:spChg>
        <pc:picChg chg="add mod">
          <ac:chgData name="David Vachala" userId="91433487-0c4d-408d-9c05-4db9b7ff8fc7" providerId="ADAL" clId="{D2F1376F-3565-44BE-97AA-72BE953B8A80}" dt="2024-08-26T06:57:46.101" v="124" actId="14100"/>
          <ac:picMkLst>
            <pc:docMk/>
            <pc:sldMk cId="2584822948" sldId="2147481303"/>
            <ac:picMk id="7" creationId="{59F5D8C8-9FAD-2503-8AFE-93ADCF82FA37}"/>
          </ac:picMkLst>
        </pc:picChg>
      </pc:sldChg>
      <pc:sldChg chg="addSp delSp modSp new mod ord">
        <pc:chgData name="David Vachala" userId="91433487-0c4d-408d-9c05-4db9b7ff8fc7" providerId="ADAL" clId="{D2F1376F-3565-44BE-97AA-72BE953B8A80}" dt="2024-08-28T11:35:56.809" v="520" actId="1076"/>
        <pc:sldMkLst>
          <pc:docMk/>
          <pc:sldMk cId="2313427595" sldId="2147481304"/>
        </pc:sldMkLst>
        <pc:spChg chg="mod">
          <ac:chgData name="David Vachala" userId="91433487-0c4d-408d-9c05-4db9b7ff8fc7" providerId="ADAL" clId="{D2F1376F-3565-44BE-97AA-72BE953B8A80}" dt="2024-08-26T06:56:18.667" v="113" actId="27636"/>
          <ac:spMkLst>
            <pc:docMk/>
            <pc:sldMk cId="2313427595" sldId="2147481304"/>
            <ac:spMk id="2" creationId="{26EE9AA3-FF80-66BD-35FD-57245E7F793A}"/>
          </ac:spMkLst>
        </pc:spChg>
        <pc:spChg chg="mod">
          <ac:chgData name="David Vachala" userId="91433487-0c4d-408d-9c05-4db9b7ff8fc7" providerId="ADAL" clId="{D2F1376F-3565-44BE-97AA-72BE953B8A80}" dt="2024-08-26T06:55:59.019" v="108" actId="20577"/>
          <ac:spMkLst>
            <pc:docMk/>
            <pc:sldMk cId="2313427595" sldId="2147481304"/>
            <ac:spMk id="3" creationId="{E997289A-0952-7B8D-C041-3A0496D52FD9}"/>
          </ac:spMkLst>
        </pc:spChg>
        <pc:spChg chg="add">
          <ac:chgData name="David Vachala" userId="91433487-0c4d-408d-9c05-4db9b7ff8fc7" providerId="ADAL" clId="{D2F1376F-3565-44BE-97AA-72BE953B8A80}" dt="2024-08-26T06:53:15.496" v="68"/>
          <ac:spMkLst>
            <pc:docMk/>
            <pc:sldMk cId="2313427595" sldId="2147481304"/>
            <ac:spMk id="5" creationId="{6A0AD88B-A1D9-4E12-2AEB-158AC9F7448B}"/>
          </ac:spMkLst>
        </pc:spChg>
        <pc:spChg chg="add">
          <ac:chgData name="David Vachala" userId="91433487-0c4d-408d-9c05-4db9b7ff8fc7" providerId="ADAL" clId="{D2F1376F-3565-44BE-97AA-72BE953B8A80}" dt="2024-08-26T06:53:24.066" v="69"/>
          <ac:spMkLst>
            <pc:docMk/>
            <pc:sldMk cId="2313427595" sldId="2147481304"/>
            <ac:spMk id="6" creationId="{890FC07B-2E69-B222-2ECD-6A52F113648F}"/>
          </ac:spMkLst>
        </pc:spChg>
        <pc:spChg chg="add mod">
          <ac:chgData name="David Vachala" userId="91433487-0c4d-408d-9c05-4db9b7ff8fc7" providerId="ADAL" clId="{D2F1376F-3565-44BE-97AA-72BE953B8A80}" dt="2024-08-28T11:35:00.985" v="506" actId="1076"/>
          <ac:spMkLst>
            <pc:docMk/>
            <pc:sldMk cId="2313427595" sldId="2147481304"/>
            <ac:spMk id="12" creationId="{354A0823-2B0B-244A-F74E-A5B81C1F844F}"/>
          </ac:spMkLst>
        </pc:spChg>
        <pc:picChg chg="add mod">
          <ac:chgData name="David Vachala" userId="91433487-0c4d-408d-9c05-4db9b7ff8fc7" providerId="ADAL" clId="{D2F1376F-3565-44BE-97AA-72BE953B8A80}" dt="2024-08-28T11:35:33.608" v="517" actId="1076"/>
          <ac:picMkLst>
            <pc:docMk/>
            <pc:sldMk cId="2313427595" sldId="2147481304"/>
            <ac:picMk id="6" creationId="{3C0C23C1-DEBB-5337-C92E-26D9FB924A3A}"/>
          </ac:picMkLst>
        </pc:picChg>
        <pc:picChg chg="add mod">
          <ac:chgData name="David Vachala" userId="91433487-0c4d-408d-9c05-4db9b7ff8fc7" providerId="ADAL" clId="{D2F1376F-3565-44BE-97AA-72BE953B8A80}" dt="2024-08-28T11:35:32.417" v="516" actId="14100"/>
          <ac:picMkLst>
            <pc:docMk/>
            <pc:sldMk cId="2313427595" sldId="2147481304"/>
            <ac:picMk id="8" creationId="{F67FB217-9BE1-FA66-9E91-B3DCB6C27945}"/>
          </ac:picMkLst>
        </pc:picChg>
        <pc:picChg chg="add mod">
          <ac:chgData name="David Vachala" userId="91433487-0c4d-408d-9c05-4db9b7ff8fc7" providerId="ADAL" clId="{D2F1376F-3565-44BE-97AA-72BE953B8A80}" dt="2024-08-28T11:35:56.809" v="520" actId="1076"/>
          <ac:picMkLst>
            <pc:docMk/>
            <pc:sldMk cId="2313427595" sldId="2147481304"/>
            <ac:picMk id="9" creationId="{FE320B6E-2D9C-0256-46B3-DABF2DE0579C}"/>
          </ac:picMkLst>
        </pc:picChg>
        <pc:picChg chg="add del mod">
          <ac:chgData name="David Vachala" userId="91433487-0c4d-408d-9c05-4db9b7ff8fc7" providerId="ADAL" clId="{D2F1376F-3565-44BE-97AA-72BE953B8A80}" dt="2024-08-26T06:54:02.481" v="76" actId="478"/>
          <ac:picMkLst>
            <pc:docMk/>
            <pc:sldMk cId="2313427595" sldId="2147481304"/>
            <ac:picMk id="10" creationId="{E86D1558-43E8-8530-8397-1FE754CE5277}"/>
          </ac:picMkLst>
        </pc:picChg>
      </pc:sldChg>
      <pc:sldChg chg="addSp modSp new mod">
        <pc:chgData name="David Vachala" userId="91433487-0c4d-408d-9c05-4db9b7ff8fc7" providerId="ADAL" clId="{D2F1376F-3565-44BE-97AA-72BE953B8A80}" dt="2024-08-26T07:06:51.538" v="213" actId="20577"/>
        <pc:sldMkLst>
          <pc:docMk/>
          <pc:sldMk cId="205920691" sldId="2147481305"/>
        </pc:sldMkLst>
        <pc:spChg chg="mod">
          <ac:chgData name="David Vachala" userId="91433487-0c4d-408d-9c05-4db9b7ff8fc7" providerId="ADAL" clId="{D2F1376F-3565-44BE-97AA-72BE953B8A80}" dt="2024-08-26T07:05:24.654" v="200" actId="27636"/>
          <ac:spMkLst>
            <pc:docMk/>
            <pc:sldMk cId="205920691" sldId="2147481305"/>
            <ac:spMk id="2" creationId="{E741BD3E-05BE-25B8-1632-8ACC466CB284}"/>
          </ac:spMkLst>
        </pc:spChg>
        <pc:spChg chg="mod">
          <ac:chgData name="David Vachala" userId="91433487-0c4d-408d-9c05-4db9b7ff8fc7" providerId="ADAL" clId="{D2F1376F-3565-44BE-97AA-72BE953B8A80}" dt="2024-08-26T07:05:49.438" v="205" actId="27636"/>
          <ac:spMkLst>
            <pc:docMk/>
            <pc:sldMk cId="205920691" sldId="2147481305"/>
            <ac:spMk id="3" creationId="{B06849C6-250E-B73A-DAA1-C4E3562AB8D3}"/>
          </ac:spMkLst>
        </pc:spChg>
        <pc:spChg chg="add mod">
          <ac:chgData name="David Vachala" userId="91433487-0c4d-408d-9c05-4db9b7ff8fc7" providerId="ADAL" clId="{D2F1376F-3565-44BE-97AA-72BE953B8A80}" dt="2024-08-26T07:06:46.494" v="210"/>
          <ac:spMkLst>
            <pc:docMk/>
            <pc:sldMk cId="205920691" sldId="2147481305"/>
            <ac:spMk id="8" creationId="{857C9726-E860-E4CD-4316-B84D012662B1}"/>
          </ac:spMkLst>
        </pc:spChg>
        <pc:spChg chg="add mod">
          <ac:chgData name="David Vachala" userId="91433487-0c4d-408d-9c05-4db9b7ff8fc7" providerId="ADAL" clId="{D2F1376F-3565-44BE-97AA-72BE953B8A80}" dt="2024-08-26T07:06:51.538" v="213" actId="20577"/>
          <ac:spMkLst>
            <pc:docMk/>
            <pc:sldMk cId="205920691" sldId="2147481305"/>
            <ac:spMk id="10" creationId="{7D311C6A-CEB9-43F9-BBB6-654BE38F0303}"/>
          </ac:spMkLst>
        </pc:spChg>
        <pc:picChg chg="add mod">
          <ac:chgData name="David Vachala" userId="91433487-0c4d-408d-9c05-4db9b7ff8fc7" providerId="ADAL" clId="{D2F1376F-3565-44BE-97AA-72BE953B8A80}" dt="2024-08-26T07:06:41.790" v="207" actId="1076"/>
          <ac:picMkLst>
            <pc:docMk/>
            <pc:sldMk cId="205920691" sldId="2147481305"/>
            <ac:picMk id="6" creationId="{135DD149-3B80-08B5-689D-84C1A714DE97}"/>
          </ac:picMkLst>
        </pc:picChg>
      </pc:sldChg>
      <pc:sldChg chg="addSp delSp modSp new mod">
        <pc:chgData name="David Vachala" userId="91433487-0c4d-408d-9c05-4db9b7ff8fc7" providerId="ADAL" clId="{D2F1376F-3565-44BE-97AA-72BE953B8A80}" dt="2024-08-26T07:14:07.804" v="264"/>
        <pc:sldMkLst>
          <pc:docMk/>
          <pc:sldMk cId="1779058023" sldId="2147481306"/>
        </pc:sldMkLst>
        <pc:spChg chg="mod">
          <ac:chgData name="David Vachala" userId="91433487-0c4d-408d-9c05-4db9b7ff8fc7" providerId="ADAL" clId="{D2F1376F-3565-44BE-97AA-72BE953B8A80}" dt="2024-08-26T07:10:06.571" v="243" actId="1076"/>
          <ac:spMkLst>
            <pc:docMk/>
            <pc:sldMk cId="1779058023" sldId="2147481306"/>
            <ac:spMk id="2" creationId="{DB32B3C3-B870-FE58-8618-0DA4ED4A92F8}"/>
          </ac:spMkLst>
        </pc:spChg>
        <pc:spChg chg="del mod">
          <ac:chgData name="David Vachala" userId="91433487-0c4d-408d-9c05-4db9b7ff8fc7" providerId="ADAL" clId="{D2F1376F-3565-44BE-97AA-72BE953B8A80}" dt="2024-08-26T07:08:32.400" v="222" actId="22"/>
          <ac:spMkLst>
            <pc:docMk/>
            <pc:sldMk cId="1779058023" sldId="2147481306"/>
            <ac:spMk id="3" creationId="{D99B702F-D08A-2E14-B69F-77ABBBE1EF04}"/>
          </ac:spMkLst>
        </pc:spChg>
        <pc:spChg chg="add mod">
          <ac:chgData name="David Vachala" userId="91433487-0c4d-408d-9c05-4db9b7ff8fc7" providerId="ADAL" clId="{D2F1376F-3565-44BE-97AA-72BE953B8A80}" dt="2024-08-26T07:14:07.804" v="264"/>
          <ac:spMkLst>
            <pc:docMk/>
            <pc:sldMk cId="1779058023" sldId="2147481306"/>
            <ac:spMk id="11" creationId="{4041AFFD-2AC9-1154-9B5D-0D9FE5277613}"/>
          </ac:spMkLst>
        </pc:spChg>
        <pc:spChg chg="add mod">
          <ac:chgData name="David Vachala" userId="91433487-0c4d-408d-9c05-4db9b7ff8fc7" providerId="ADAL" clId="{D2F1376F-3565-44BE-97AA-72BE953B8A80}" dt="2024-08-26T07:12:20.281" v="252" actId="20577"/>
          <ac:spMkLst>
            <pc:docMk/>
            <pc:sldMk cId="1779058023" sldId="2147481306"/>
            <ac:spMk id="13" creationId="{C30A3DFB-1420-66B1-1A80-30816EE6BDCE}"/>
          </ac:spMkLst>
        </pc:spChg>
        <pc:picChg chg="add mod">
          <ac:chgData name="David Vachala" userId="91433487-0c4d-408d-9c05-4db9b7ff8fc7" providerId="ADAL" clId="{D2F1376F-3565-44BE-97AA-72BE953B8A80}" dt="2024-08-26T07:08:17.950" v="220" actId="14100"/>
          <ac:picMkLst>
            <pc:docMk/>
            <pc:sldMk cId="1779058023" sldId="2147481306"/>
            <ac:picMk id="6" creationId="{E0F6A87C-981B-E6BD-9EBE-08192FA41F91}"/>
          </ac:picMkLst>
        </pc:picChg>
        <pc:picChg chg="add mod ord">
          <ac:chgData name="David Vachala" userId="91433487-0c4d-408d-9c05-4db9b7ff8fc7" providerId="ADAL" clId="{D2F1376F-3565-44BE-97AA-72BE953B8A80}" dt="2024-08-26T07:09:12.529" v="232" actId="166"/>
          <ac:picMkLst>
            <pc:docMk/>
            <pc:sldMk cId="1779058023" sldId="2147481306"/>
            <ac:picMk id="8" creationId="{A48F5BE9-BAFD-8854-4066-FE225CD4B7EA}"/>
          </ac:picMkLst>
        </pc:picChg>
        <pc:picChg chg="add mod">
          <ac:chgData name="David Vachala" userId="91433487-0c4d-408d-9c05-4db9b7ff8fc7" providerId="ADAL" clId="{D2F1376F-3565-44BE-97AA-72BE953B8A80}" dt="2024-08-26T07:09:05.111" v="230" actId="14100"/>
          <ac:picMkLst>
            <pc:docMk/>
            <pc:sldMk cId="1779058023" sldId="2147481306"/>
            <ac:picMk id="10" creationId="{BAAEAA93-4A1B-2B31-1DD4-B777DE66B419}"/>
          </ac:picMkLst>
        </pc:picChg>
      </pc:sldChg>
      <pc:sldChg chg="addSp modSp new mod">
        <pc:chgData name="David Vachala" userId="91433487-0c4d-408d-9c05-4db9b7ff8fc7" providerId="ADAL" clId="{D2F1376F-3565-44BE-97AA-72BE953B8A80}" dt="2024-08-28T11:27:43.167" v="501" actId="20577"/>
        <pc:sldMkLst>
          <pc:docMk/>
          <pc:sldMk cId="3631055586" sldId="2147481307"/>
        </pc:sldMkLst>
        <pc:spChg chg="mod">
          <ac:chgData name="David Vachala" userId="91433487-0c4d-408d-9c05-4db9b7ff8fc7" providerId="ADAL" clId="{D2F1376F-3565-44BE-97AA-72BE953B8A80}" dt="2024-08-26T07:26:51.006" v="334" actId="20577"/>
          <ac:spMkLst>
            <pc:docMk/>
            <pc:sldMk cId="3631055586" sldId="2147481307"/>
            <ac:spMk id="2" creationId="{5C14A942-C6BA-5008-34E8-BADA3677CB9E}"/>
          </ac:spMkLst>
        </pc:spChg>
        <pc:spChg chg="mod">
          <ac:chgData name="David Vachala" userId="91433487-0c4d-408d-9c05-4db9b7ff8fc7" providerId="ADAL" clId="{D2F1376F-3565-44BE-97AA-72BE953B8A80}" dt="2024-08-28T11:27:43.167" v="501" actId="20577"/>
          <ac:spMkLst>
            <pc:docMk/>
            <pc:sldMk cId="3631055586" sldId="2147481307"/>
            <ac:spMk id="3" creationId="{096810CB-DCB9-B8F0-805A-62C2CFAC0DDC}"/>
          </ac:spMkLst>
        </pc:spChg>
        <pc:spChg chg="add mod">
          <ac:chgData name="David Vachala" userId="91433487-0c4d-408d-9c05-4db9b7ff8fc7" providerId="ADAL" clId="{D2F1376F-3565-44BE-97AA-72BE953B8A80}" dt="2024-08-26T07:32:53.168" v="413" actId="20577"/>
          <ac:spMkLst>
            <pc:docMk/>
            <pc:sldMk cId="3631055586" sldId="2147481307"/>
            <ac:spMk id="6" creationId="{CEF6481B-8033-CF26-9502-1450E98F2B6D}"/>
          </ac:spMkLst>
        </pc:spChg>
        <pc:picChg chg="add mod">
          <ac:chgData name="David Vachala" userId="91433487-0c4d-408d-9c05-4db9b7ff8fc7" providerId="ADAL" clId="{D2F1376F-3565-44BE-97AA-72BE953B8A80}" dt="2024-08-26T07:25:34.034" v="270" actId="14100"/>
          <ac:picMkLst>
            <pc:docMk/>
            <pc:sldMk cId="3631055586" sldId="2147481307"/>
            <ac:picMk id="3074" creationId="{9CA9844D-CF1D-609E-A2D0-A934CAFDD4AA}"/>
          </ac:picMkLst>
        </pc:picChg>
      </pc:sldChg>
      <pc:sldChg chg="addSp modSp new mod">
        <pc:chgData name="David Vachala" userId="91433487-0c4d-408d-9c05-4db9b7ff8fc7" providerId="ADAL" clId="{D2F1376F-3565-44BE-97AA-72BE953B8A80}" dt="2024-08-28T11:16:25.619" v="425" actId="20577"/>
        <pc:sldMkLst>
          <pc:docMk/>
          <pc:sldMk cId="3983869175" sldId="2147481308"/>
        </pc:sldMkLst>
        <pc:spChg chg="mod">
          <ac:chgData name="David Vachala" userId="91433487-0c4d-408d-9c05-4db9b7ff8fc7" providerId="ADAL" clId="{D2F1376F-3565-44BE-97AA-72BE953B8A80}" dt="2024-08-28T11:16:01.546" v="424" actId="20577"/>
          <ac:spMkLst>
            <pc:docMk/>
            <pc:sldMk cId="3983869175" sldId="2147481308"/>
            <ac:spMk id="2" creationId="{6FC3546B-930B-D617-6899-014651ADB53A}"/>
          </ac:spMkLst>
        </pc:spChg>
        <pc:spChg chg="mod">
          <ac:chgData name="David Vachala" userId="91433487-0c4d-408d-9c05-4db9b7ff8fc7" providerId="ADAL" clId="{D2F1376F-3565-44BE-97AA-72BE953B8A80}" dt="2024-08-28T11:16:25.619" v="425" actId="20577"/>
          <ac:spMkLst>
            <pc:docMk/>
            <pc:sldMk cId="3983869175" sldId="2147481308"/>
            <ac:spMk id="3" creationId="{06F7F7BB-89D7-E9AF-89E7-1D3FBF1EE6BB}"/>
          </ac:spMkLst>
        </pc:spChg>
        <pc:spChg chg="add">
          <ac:chgData name="David Vachala" userId="91433487-0c4d-408d-9c05-4db9b7ff8fc7" providerId="ADAL" clId="{D2F1376F-3565-44BE-97AA-72BE953B8A80}" dt="2024-08-26T07:29:52.226" v="353"/>
          <ac:spMkLst>
            <pc:docMk/>
            <pc:sldMk cId="3983869175" sldId="2147481308"/>
            <ac:spMk id="5" creationId="{A1A2BBD4-D5A8-7BEC-07DF-834E39677453}"/>
          </ac:spMkLst>
        </pc:spChg>
        <pc:spChg chg="add mod">
          <ac:chgData name="David Vachala" userId="91433487-0c4d-408d-9c05-4db9b7ff8fc7" providerId="ADAL" clId="{D2F1376F-3565-44BE-97AA-72BE953B8A80}" dt="2024-08-26T07:30:30.395" v="360" actId="20577"/>
          <ac:spMkLst>
            <pc:docMk/>
            <pc:sldMk cId="3983869175" sldId="2147481308"/>
            <ac:spMk id="9" creationId="{F119384F-91C7-5FB3-03C3-94137E98CD25}"/>
          </ac:spMkLst>
        </pc:spChg>
        <pc:picChg chg="add mod">
          <ac:chgData name="David Vachala" userId="91433487-0c4d-408d-9c05-4db9b7ff8fc7" providerId="ADAL" clId="{D2F1376F-3565-44BE-97AA-72BE953B8A80}" dt="2024-08-26T07:30:18.298" v="357" actId="14100"/>
          <ac:picMkLst>
            <pc:docMk/>
            <pc:sldMk cId="3983869175" sldId="2147481308"/>
            <ac:picMk id="7" creationId="{E13B1E12-20CB-2FB0-EB75-BD6A29FACBDD}"/>
          </ac:picMkLst>
        </pc:picChg>
      </pc:sldChg>
      <pc:sldChg chg="addSp delSp modSp new mod">
        <pc:chgData name="David Vachala" userId="91433487-0c4d-408d-9c05-4db9b7ff8fc7" providerId="ADAL" clId="{D2F1376F-3565-44BE-97AA-72BE953B8A80}" dt="2024-08-28T10:55:41.285" v="420" actId="1076"/>
        <pc:sldMkLst>
          <pc:docMk/>
          <pc:sldMk cId="1403373361" sldId="2147481318"/>
        </pc:sldMkLst>
        <pc:spChg chg="del">
          <ac:chgData name="David Vachala" userId="91433487-0c4d-408d-9c05-4db9b7ff8fc7" providerId="ADAL" clId="{D2F1376F-3565-44BE-97AA-72BE953B8A80}" dt="2024-08-28T10:55:22.303" v="415" actId="478"/>
          <ac:spMkLst>
            <pc:docMk/>
            <pc:sldMk cId="1403373361" sldId="2147481318"/>
            <ac:spMk id="2" creationId="{4A3AE4E3-3CE8-CD5E-8896-55F41FD829AB}"/>
          </ac:spMkLst>
        </pc:spChg>
        <pc:picChg chg="add mod">
          <ac:chgData name="David Vachala" userId="91433487-0c4d-408d-9c05-4db9b7ff8fc7" providerId="ADAL" clId="{D2F1376F-3565-44BE-97AA-72BE953B8A80}" dt="2024-08-28T10:55:41.285" v="420" actId="1076"/>
          <ac:picMkLst>
            <pc:docMk/>
            <pc:sldMk cId="1403373361" sldId="2147481318"/>
            <ac:picMk id="4" creationId="{732F9309-4143-EFB5-A5D6-F73F4A42B350}"/>
          </ac:picMkLst>
        </pc:picChg>
      </pc:sldChg>
      <pc:sldMasterChg chg="addSldLayout delSldLayout">
        <pc:chgData name="David Vachala" userId="91433487-0c4d-408d-9c05-4db9b7ff8fc7" providerId="ADAL" clId="{D2F1376F-3565-44BE-97AA-72BE953B8A80}" dt="2024-08-25T18:23:40.681" v="20" actId="47"/>
        <pc:sldMasterMkLst>
          <pc:docMk/>
          <pc:sldMasterMk cId="2885650283" sldId="2147483648"/>
        </pc:sldMasterMkLst>
        <pc:sldLayoutChg chg="add del">
          <pc:chgData name="David Vachala" userId="91433487-0c4d-408d-9c05-4db9b7ff8fc7" providerId="ADAL" clId="{D2F1376F-3565-44BE-97AA-72BE953B8A80}" dt="2024-08-25T18:23:40.681" v="20" actId="47"/>
          <pc:sldLayoutMkLst>
            <pc:docMk/>
            <pc:sldMasterMk cId="2885650283" sldId="2147483648"/>
            <pc:sldLayoutMk cId="2150209998" sldId="2147483664"/>
          </pc:sldLayoutMkLst>
        </pc:sldLayoutChg>
      </pc:sldMasterChg>
    </pc:docChg>
  </pc:docChgLst>
  <pc:docChgLst>
    <pc:chgData name="David Vachala" userId="91433487-0c4d-408d-9c05-4db9b7ff8fc7" providerId="ADAL" clId="{27FA0B29-6ABB-4E5E-8C58-A1C7B743EA9A}"/>
    <pc:docChg chg="addSld delSld modSection">
      <pc:chgData name="David Vachala" userId="91433487-0c4d-408d-9c05-4db9b7ff8fc7" providerId="ADAL" clId="{27FA0B29-6ABB-4E5E-8C58-A1C7B743EA9A}" dt="2024-10-17T19:08:46.574" v="11" actId="47"/>
      <pc:docMkLst>
        <pc:docMk/>
      </pc:docMkLst>
      <pc:sldChg chg="del">
        <pc:chgData name="David Vachala" userId="91433487-0c4d-408d-9c05-4db9b7ff8fc7" providerId="ADAL" clId="{27FA0B29-6ABB-4E5E-8C58-A1C7B743EA9A}" dt="2024-10-17T19:08:38.876" v="4" actId="47"/>
        <pc:sldMkLst>
          <pc:docMk/>
          <pc:sldMk cId="3310839663" sldId="2147468954"/>
        </pc:sldMkLst>
      </pc:sldChg>
      <pc:sldChg chg="del">
        <pc:chgData name="David Vachala" userId="91433487-0c4d-408d-9c05-4db9b7ff8fc7" providerId="ADAL" clId="{27FA0B29-6ABB-4E5E-8C58-A1C7B743EA9A}" dt="2024-10-17T19:08:41.719" v="7" actId="47"/>
        <pc:sldMkLst>
          <pc:docMk/>
          <pc:sldMk cId="1065684105" sldId="2147468957"/>
        </pc:sldMkLst>
      </pc:sldChg>
      <pc:sldChg chg="del">
        <pc:chgData name="David Vachala" userId="91433487-0c4d-408d-9c05-4db9b7ff8fc7" providerId="ADAL" clId="{27FA0B29-6ABB-4E5E-8C58-A1C7B743EA9A}" dt="2024-10-17T19:08:41.975" v="8" actId="47"/>
        <pc:sldMkLst>
          <pc:docMk/>
          <pc:sldMk cId="3271970921" sldId="2147468958"/>
        </pc:sldMkLst>
      </pc:sldChg>
      <pc:sldChg chg="del">
        <pc:chgData name="David Vachala" userId="91433487-0c4d-408d-9c05-4db9b7ff8fc7" providerId="ADAL" clId="{27FA0B29-6ABB-4E5E-8C58-A1C7B743EA9A}" dt="2024-10-17T19:08:42.208" v="9" actId="47"/>
        <pc:sldMkLst>
          <pc:docMk/>
          <pc:sldMk cId="1873736815" sldId="2147468959"/>
        </pc:sldMkLst>
      </pc:sldChg>
      <pc:sldChg chg="del">
        <pc:chgData name="David Vachala" userId="91433487-0c4d-408d-9c05-4db9b7ff8fc7" providerId="ADAL" clId="{27FA0B29-6ABB-4E5E-8C58-A1C7B743EA9A}" dt="2024-10-17T19:08:39.168" v="5" actId="47"/>
        <pc:sldMkLst>
          <pc:docMk/>
          <pc:sldMk cId="1964702423" sldId="2147468964"/>
        </pc:sldMkLst>
      </pc:sldChg>
      <pc:sldChg chg="del">
        <pc:chgData name="David Vachala" userId="91433487-0c4d-408d-9c05-4db9b7ff8fc7" providerId="ADAL" clId="{27FA0B29-6ABB-4E5E-8C58-A1C7B743EA9A}" dt="2024-10-17T19:08:46.574" v="11" actId="47"/>
        <pc:sldMkLst>
          <pc:docMk/>
          <pc:sldMk cId="2440769864" sldId="2147468965"/>
        </pc:sldMkLst>
      </pc:sldChg>
      <pc:sldChg chg="del">
        <pc:chgData name="David Vachala" userId="91433487-0c4d-408d-9c05-4db9b7ff8fc7" providerId="ADAL" clId="{27FA0B29-6ABB-4E5E-8C58-A1C7B743EA9A}" dt="2024-10-17T19:08:41.221" v="6" actId="47"/>
        <pc:sldMkLst>
          <pc:docMk/>
          <pc:sldMk cId="3410125502" sldId="2147478276"/>
        </pc:sldMkLst>
      </pc:sldChg>
      <pc:sldChg chg="del">
        <pc:chgData name="David Vachala" userId="91433487-0c4d-408d-9c05-4db9b7ff8fc7" providerId="ADAL" clId="{27FA0B29-6ABB-4E5E-8C58-A1C7B743EA9A}" dt="2024-10-17T19:08:36.258" v="1" actId="47"/>
        <pc:sldMkLst>
          <pc:docMk/>
          <pc:sldMk cId="3617193132" sldId="2147481344"/>
        </pc:sldMkLst>
      </pc:sldChg>
      <pc:sldChg chg="del">
        <pc:chgData name="David Vachala" userId="91433487-0c4d-408d-9c05-4db9b7ff8fc7" providerId="ADAL" clId="{27FA0B29-6ABB-4E5E-8C58-A1C7B743EA9A}" dt="2024-10-17T19:08:38.191" v="2" actId="47"/>
        <pc:sldMkLst>
          <pc:docMk/>
          <pc:sldMk cId="1106941848" sldId="2147481345"/>
        </pc:sldMkLst>
      </pc:sldChg>
      <pc:sldChg chg="del">
        <pc:chgData name="David Vachala" userId="91433487-0c4d-408d-9c05-4db9b7ff8fc7" providerId="ADAL" clId="{27FA0B29-6ABB-4E5E-8C58-A1C7B743EA9A}" dt="2024-10-17T19:08:38.589" v="3" actId="47"/>
        <pc:sldMkLst>
          <pc:docMk/>
          <pc:sldMk cId="3026064298" sldId="2147481346"/>
        </pc:sldMkLst>
      </pc:sldChg>
      <pc:sldChg chg="del">
        <pc:chgData name="David Vachala" userId="91433487-0c4d-408d-9c05-4db9b7ff8fc7" providerId="ADAL" clId="{27FA0B29-6ABB-4E5E-8C58-A1C7B743EA9A}" dt="2024-10-17T19:08:45.787" v="10" actId="47"/>
        <pc:sldMkLst>
          <pc:docMk/>
          <pc:sldMk cId="3219310727" sldId="2147481347"/>
        </pc:sldMkLst>
      </pc:sldChg>
      <pc:sldChg chg="new">
        <pc:chgData name="David Vachala" userId="91433487-0c4d-408d-9c05-4db9b7ff8fc7" providerId="ADAL" clId="{27FA0B29-6ABB-4E5E-8C58-A1C7B743EA9A}" dt="2024-10-17T19:08:34.825" v="0" actId="680"/>
        <pc:sldMkLst>
          <pc:docMk/>
          <pc:sldMk cId="362503517" sldId="2147481353"/>
        </pc:sldMkLst>
      </pc:sldChg>
      <pc:sldMasterChg chg="delSldLayout">
        <pc:chgData name="David Vachala" userId="91433487-0c4d-408d-9c05-4db9b7ff8fc7" providerId="ADAL" clId="{27FA0B29-6ABB-4E5E-8C58-A1C7B743EA9A}" dt="2024-10-17T19:08:41.221" v="6" actId="47"/>
        <pc:sldMasterMkLst>
          <pc:docMk/>
          <pc:sldMasterMk cId="2885650283" sldId="2147483648"/>
        </pc:sldMasterMkLst>
        <pc:sldLayoutChg chg="del">
          <pc:chgData name="David Vachala" userId="91433487-0c4d-408d-9c05-4db9b7ff8fc7" providerId="ADAL" clId="{27FA0B29-6ABB-4E5E-8C58-A1C7B743EA9A}" dt="2024-10-17T19:08:41.221" v="6" actId="47"/>
          <pc:sldLayoutMkLst>
            <pc:docMk/>
            <pc:sldMasterMk cId="2885650283" sldId="2147483648"/>
            <pc:sldLayoutMk cId="3902456674" sldId="2147483669"/>
          </pc:sldLayoutMkLst>
        </pc:sldLayoutChg>
      </pc:sldMasterChg>
    </pc:docChg>
  </pc:docChgLst>
  <pc:docChgLst>
    <pc:chgData name="David Vachala" userId="91433487-0c4d-408d-9c05-4db9b7ff8fc7" providerId="ADAL" clId="{A3358793-9354-4A7D-83A9-CA5EDB9019B6}"/>
    <pc:docChg chg="undo redo custSel addSld delSld modSld sldOrd modSection">
      <pc:chgData name="David Vachala" userId="91433487-0c4d-408d-9c05-4db9b7ff8fc7" providerId="ADAL" clId="{A3358793-9354-4A7D-83A9-CA5EDB9019B6}" dt="2024-07-31T11:46:48.080" v="545" actId="1076"/>
      <pc:docMkLst>
        <pc:docMk/>
      </pc:docMkLst>
      <pc:sldChg chg="modSp mod">
        <pc:chgData name="David Vachala" userId="91433487-0c4d-408d-9c05-4db9b7ff8fc7" providerId="ADAL" clId="{A3358793-9354-4A7D-83A9-CA5EDB9019B6}" dt="2024-07-03T19:58:48.045" v="43" actId="20577"/>
        <pc:sldMkLst>
          <pc:docMk/>
          <pc:sldMk cId="409723674" sldId="259"/>
        </pc:sldMkLst>
        <pc:spChg chg="mod">
          <ac:chgData name="David Vachala" userId="91433487-0c4d-408d-9c05-4db9b7ff8fc7" providerId="ADAL" clId="{A3358793-9354-4A7D-83A9-CA5EDB9019B6}" dt="2024-07-03T19:58:48.045" v="43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A3358793-9354-4A7D-83A9-CA5EDB9019B6}" dt="2024-07-03T20:05:55.903" v="112" actId="20577"/>
        <pc:sldMkLst>
          <pc:docMk/>
          <pc:sldMk cId="1743216632" sldId="261"/>
        </pc:sldMkLst>
        <pc:spChg chg="mod">
          <ac:chgData name="David Vachala" userId="91433487-0c4d-408d-9c05-4db9b7ff8fc7" providerId="ADAL" clId="{A3358793-9354-4A7D-83A9-CA5EDB9019B6}" dt="2024-07-03T19:58:58.996" v="52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A3358793-9354-4A7D-83A9-CA5EDB9019B6}" dt="2024-07-03T20:02:16.681" v="63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A3358793-9354-4A7D-83A9-CA5EDB9019B6}" dt="2024-07-03T20:05:55.903" v="112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A3358793-9354-4A7D-83A9-CA5EDB9019B6}" dt="2024-07-03T20:04:14.133" v="110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A3358793-9354-4A7D-83A9-CA5EDB9019B6}" dt="2024-07-03T20:04:27.044" v="111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A3358793-9354-4A7D-83A9-CA5EDB9019B6}" dt="2024-07-03T20:03:38.475" v="85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A3358793-9354-4A7D-83A9-CA5EDB9019B6}" dt="2024-07-03T20:04:01.574" v="87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A3358793-9354-4A7D-83A9-CA5EDB9019B6}" dt="2024-07-03T19:58:21.956" v="28" actId="47"/>
        <pc:sldMkLst>
          <pc:docMk/>
          <pc:sldMk cId="3993935628" sldId="2147481260"/>
        </pc:sldMkLst>
      </pc:sldChg>
      <pc:sldChg chg="modSp mod">
        <pc:chgData name="David Vachala" userId="91433487-0c4d-408d-9c05-4db9b7ff8fc7" providerId="ADAL" clId="{A3358793-9354-4A7D-83A9-CA5EDB9019B6}" dt="2024-07-03T20:12:22.803" v="156" actId="108"/>
        <pc:sldMkLst>
          <pc:docMk/>
          <pc:sldMk cId="530844445" sldId="2147481261"/>
        </pc:sldMkLst>
        <pc:spChg chg="mod">
          <ac:chgData name="David Vachala" userId="91433487-0c4d-408d-9c05-4db9b7ff8fc7" providerId="ADAL" clId="{A3358793-9354-4A7D-83A9-CA5EDB9019B6}" dt="2024-07-03T20:10:36.704" v="136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A3358793-9354-4A7D-83A9-CA5EDB9019B6}" dt="2024-07-03T20:10:52.975" v="139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A3358793-9354-4A7D-83A9-CA5EDB9019B6}" dt="2024-07-03T20:12:22.803" v="156" actId="108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A3358793-9354-4A7D-83A9-CA5EDB9019B6}" dt="2024-07-03T20:09:30.543" v="114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A3358793-9354-4A7D-83A9-CA5EDB9019B6}" dt="2024-07-03T19:57:53.572" v="1" actId="47"/>
        <pc:sldMkLst>
          <pc:docMk/>
          <pc:sldMk cId="1863653876" sldId="2147481262"/>
        </pc:sldMkLst>
      </pc:sldChg>
      <pc:sldChg chg="del">
        <pc:chgData name="David Vachala" userId="91433487-0c4d-408d-9c05-4db9b7ff8fc7" providerId="ADAL" clId="{A3358793-9354-4A7D-83A9-CA5EDB9019B6}" dt="2024-07-03T19:57:54.635" v="2" actId="47"/>
        <pc:sldMkLst>
          <pc:docMk/>
          <pc:sldMk cId="2631020316" sldId="2147481263"/>
        </pc:sldMkLst>
      </pc:sldChg>
      <pc:sldChg chg="del">
        <pc:chgData name="David Vachala" userId="91433487-0c4d-408d-9c05-4db9b7ff8fc7" providerId="ADAL" clId="{A3358793-9354-4A7D-83A9-CA5EDB9019B6}" dt="2024-07-03T19:57:54.970" v="3" actId="47"/>
        <pc:sldMkLst>
          <pc:docMk/>
          <pc:sldMk cId="3861783714" sldId="2147481264"/>
        </pc:sldMkLst>
      </pc:sldChg>
      <pc:sldChg chg="del">
        <pc:chgData name="David Vachala" userId="91433487-0c4d-408d-9c05-4db9b7ff8fc7" providerId="ADAL" clId="{A3358793-9354-4A7D-83A9-CA5EDB9019B6}" dt="2024-07-03T19:57:55.187" v="4" actId="47"/>
        <pc:sldMkLst>
          <pc:docMk/>
          <pc:sldMk cId="1732868893" sldId="2147481265"/>
        </pc:sldMkLst>
      </pc:sldChg>
      <pc:sldChg chg="del">
        <pc:chgData name="David Vachala" userId="91433487-0c4d-408d-9c05-4db9b7ff8fc7" providerId="ADAL" clId="{A3358793-9354-4A7D-83A9-CA5EDB9019B6}" dt="2024-07-03T19:57:55.389" v="5" actId="47"/>
        <pc:sldMkLst>
          <pc:docMk/>
          <pc:sldMk cId="417723187" sldId="2147481266"/>
        </pc:sldMkLst>
      </pc:sldChg>
      <pc:sldChg chg="del">
        <pc:chgData name="David Vachala" userId="91433487-0c4d-408d-9c05-4db9b7ff8fc7" providerId="ADAL" clId="{A3358793-9354-4A7D-83A9-CA5EDB9019B6}" dt="2024-07-03T19:57:55.610" v="6" actId="47"/>
        <pc:sldMkLst>
          <pc:docMk/>
          <pc:sldMk cId="2276483367" sldId="2147481267"/>
        </pc:sldMkLst>
      </pc:sldChg>
      <pc:sldChg chg="del">
        <pc:chgData name="David Vachala" userId="91433487-0c4d-408d-9c05-4db9b7ff8fc7" providerId="ADAL" clId="{A3358793-9354-4A7D-83A9-CA5EDB9019B6}" dt="2024-07-03T19:57:57.751" v="7" actId="47"/>
        <pc:sldMkLst>
          <pc:docMk/>
          <pc:sldMk cId="2831110412" sldId="2147481268"/>
        </pc:sldMkLst>
      </pc:sldChg>
      <pc:sldChg chg="del">
        <pc:chgData name="David Vachala" userId="91433487-0c4d-408d-9c05-4db9b7ff8fc7" providerId="ADAL" clId="{A3358793-9354-4A7D-83A9-CA5EDB9019B6}" dt="2024-07-03T19:57:57.949" v="8" actId="47"/>
        <pc:sldMkLst>
          <pc:docMk/>
          <pc:sldMk cId="1121350653" sldId="2147481269"/>
        </pc:sldMkLst>
      </pc:sldChg>
      <pc:sldChg chg="del">
        <pc:chgData name="David Vachala" userId="91433487-0c4d-408d-9c05-4db9b7ff8fc7" providerId="ADAL" clId="{A3358793-9354-4A7D-83A9-CA5EDB9019B6}" dt="2024-07-03T19:57:58.166" v="9" actId="47"/>
        <pc:sldMkLst>
          <pc:docMk/>
          <pc:sldMk cId="111488186" sldId="2147481270"/>
        </pc:sldMkLst>
      </pc:sldChg>
      <pc:sldChg chg="del">
        <pc:chgData name="David Vachala" userId="91433487-0c4d-408d-9c05-4db9b7ff8fc7" providerId="ADAL" clId="{A3358793-9354-4A7D-83A9-CA5EDB9019B6}" dt="2024-07-03T19:57:58.595" v="10" actId="47"/>
        <pc:sldMkLst>
          <pc:docMk/>
          <pc:sldMk cId="991732587" sldId="2147481271"/>
        </pc:sldMkLst>
      </pc:sldChg>
      <pc:sldChg chg="del">
        <pc:chgData name="David Vachala" userId="91433487-0c4d-408d-9c05-4db9b7ff8fc7" providerId="ADAL" clId="{A3358793-9354-4A7D-83A9-CA5EDB9019B6}" dt="2024-07-03T19:57:58.789" v="11" actId="47"/>
        <pc:sldMkLst>
          <pc:docMk/>
          <pc:sldMk cId="1356319716" sldId="2147481272"/>
        </pc:sldMkLst>
      </pc:sldChg>
      <pc:sldChg chg="del">
        <pc:chgData name="David Vachala" userId="91433487-0c4d-408d-9c05-4db9b7ff8fc7" providerId="ADAL" clId="{A3358793-9354-4A7D-83A9-CA5EDB9019B6}" dt="2024-07-03T19:57:58.999" v="12" actId="47"/>
        <pc:sldMkLst>
          <pc:docMk/>
          <pc:sldMk cId="629776448" sldId="2147481273"/>
        </pc:sldMkLst>
      </pc:sldChg>
      <pc:sldChg chg="modSp mod">
        <pc:chgData name="David Vachala" userId="91433487-0c4d-408d-9c05-4db9b7ff8fc7" providerId="ADAL" clId="{A3358793-9354-4A7D-83A9-CA5EDB9019B6}" dt="2024-07-03T20:14:24.604" v="175" actId="20577"/>
        <pc:sldMkLst>
          <pc:docMk/>
          <pc:sldMk cId="24915280" sldId="2147481274"/>
        </pc:sldMkLst>
        <pc:spChg chg="mod">
          <ac:chgData name="David Vachala" userId="91433487-0c4d-408d-9c05-4db9b7ff8fc7" providerId="ADAL" clId="{A3358793-9354-4A7D-83A9-CA5EDB9019B6}" dt="2024-07-03T20:13:18.007" v="164"/>
          <ac:spMkLst>
            <pc:docMk/>
            <pc:sldMk cId="24915280" sldId="2147481274"/>
            <ac:spMk id="8" creationId="{88B82E67-C906-4FA9-BD44-A226DC6C19B0}"/>
          </ac:spMkLst>
        </pc:spChg>
        <pc:spChg chg="mod">
          <ac:chgData name="David Vachala" userId="91433487-0c4d-408d-9c05-4db9b7ff8fc7" providerId="ADAL" clId="{A3358793-9354-4A7D-83A9-CA5EDB9019B6}" dt="2024-07-03T20:14:10.336" v="167"/>
          <ac:spMkLst>
            <pc:docMk/>
            <pc:sldMk cId="24915280" sldId="2147481274"/>
            <ac:spMk id="14" creationId="{6E31850A-D536-41F0-9D96-7836AAC5E502}"/>
          </ac:spMkLst>
        </pc:spChg>
        <pc:spChg chg="mod">
          <ac:chgData name="David Vachala" userId="91433487-0c4d-408d-9c05-4db9b7ff8fc7" providerId="ADAL" clId="{A3358793-9354-4A7D-83A9-CA5EDB9019B6}" dt="2024-07-03T20:14:24.604" v="175" actId="20577"/>
          <ac:spMkLst>
            <pc:docMk/>
            <pc:sldMk cId="24915280" sldId="2147481274"/>
            <ac:spMk id="15" creationId="{039E4815-406A-447F-A41F-26286A4CD799}"/>
          </ac:spMkLst>
        </pc:spChg>
        <pc:picChg chg="mod">
          <ac:chgData name="David Vachala" userId="91433487-0c4d-408d-9c05-4db9b7ff8fc7" providerId="ADAL" clId="{A3358793-9354-4A7D-83A9-CA5EDB9019B6}" dt="2024-07-03T20:12:44.452" v="158"/>
          <ac:picMkLst>
            <pc:docMk/>
            <pc:sldMk cId="24915280" sldId="2147481274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A3358793-9354-4A7D-83A9-CA5EDB9019B6}" dt="2024-07-03T19:58:06.202" v="14" actId="47"/>
        <pc:sldMkLst>
          <pc:docMk/>
          <pc:sldMk cId="791892494" sldId="2147481275"/>
        </pc:sldMkLst>
      </pc:sldChg>
      <pc:sldChg chg="del">
        <pc:chgData name="David Vachala" userId="91433487-0c4d-408d-9c05-4db9b7ff8fc7" providerId="ADAL" clId="{A3358793-9354-4A7D-83A9-CA5EDB9019B6}" dt="2024-07-03T19:58:08.463" v="15" actId="47"/>
        <pc:sldMkLst>
          <pc:docMk/>
          <pc:sldMk cId="2488030513" sldId="2147481276"/>
        </pc:sldMkLst>
      </pc:sldChg>
      <pc:sldChg chg="del">
        <pc:chgData name="David Vachala" userId="91433487-0c4d-408d-9c05-4db9b7ff8fc7" providerId="ADAL" clId="{A3358793-9354-4A7D-83A9-CA5EDB9019B6}" dt="2024-07-03T19:58:08.874" v="16" actId="47"/>
        <pc:sldMkLst>
          <pc:docMk/>
          <pc:sldMk cId="2649674729" sldId="2147481277"/>
        </pc:sldMkLst>
      </pc:sldChg>
      <pc:sldChg chg="del">
        <pc:chgData name="David Vachala" userId="91433487-0c4d-408d-9c05-4db9b7ff8fc7" providerId="ADAL" clId="{A3358793-9354-4A7D-83A9-CA5EDB9019B6}" dt="2024-07-03T19:58:09.061" v="17" actId="47"/>
        <pc:sldMkLst>
          <pc:docMk/>
          <pc:sldMk cId="2537921188" sldId="2147481278"/>
        </pc:sldMkLst>
      </pc:sldChg>
      <pc:sldChg chg="del">
        <pc:chgData name="David Vachala" userId="91433487-0c4d-408d-9c05-4db9b7ff8fc7" providerId="ADAL" clId="{A3358793-9354-4A7D-83A9-CA5EDB9019B6}" dt="2024-07-03T19:58:09.250" v="18" actId="47"/>
        <pc:sldMkLst>
          <pc:docMk/>
          <pc:sldMk cId="3194758293" sldId="2147481279"/>
        </pc:sldMkLst>
      </pc:sldChg>
      <pc:sldChg chg="del">
        <pc:chgData name="David Vachala" userId="91433487-0c4d-408d-9c05-4db9b7ff8fc7" providerId="ADAL" clId="{A3358793-9354-4A7D-83A9-CA5EDB9019B6}" dt="2024-07-03T19:58:09.444" v="19" actId="47"/>
        <pc:sldMkLst>
          <pc:docMk/>
          <pc:sldMk cId="2597935389" sldId="2147481280"/>
        </pc:sldMkLst>
      </pc:sldChg>
      <pc:sldChg chg="del">
        <pc:chgData name="David Vachala" userId="91433487-0c4d-408d-9c05-4db9b7ff8fc7" providerId="ADAL" clId="{A3358793-9354-4A7D-83A9-CA5EDB9019B6}" dt="2024-07-03T19:58:09.716" v="20" actId="47"/>
        <pc:sldMkLst>
          <pc:docMk/>
          <pc:sldMk cId="1943224042" sldId="2147481281"/>
        </pc:sldMkLst>
      </pc:sldChg>
      <pc:sldChg chg="del">
        <pc:chgData name="David Vachala" userId="91433487-0c4d-408d-9c05-4db9b7ff8fc7" providerId="ADAL" clId="{A3358793-9354-4A7D-83A9-CA5EDB9019B6}" dt="2024-07-03T19:58:10.587" v="21" actId="47"/>
        <pc:sldMkLst>
          <pc:docMk/>
          <pc:sldMk cId="2321986486" sldId="2147481282"/>
        </pc:sldMkLst>
      </pc:sldChg>
      <pc:sldChg chg="del">
        <pc:chgData name="David Vachala" userId="91433487-0c4d-408d-9c05-4db9b7ff8fc7" providerId="ADAL" clId="{A3358793-9354-4A7D-83A9-CA5EDB9019B6}" dt="2024-07-03T19:58:10.776" v="22" actId="47"/>
        <pc:sldMkLst>
          <pc:docMk/>
          <pc:sldMk cId="2904552373" sldId="2147481283"/>
        </pc:sldMkLst>
      </pc:sldChg>
      <pc:sldChg chg="del">
        <pc:chgData name="David Vachala" userId="91433487-0c4d-408d-9c05-4db9b7ff8fc7" providerId="ADAL" clId="{A3358793-9354-4A7D-83A9-CA5EDB9019B6}" dt="2024-07-03T19:58:22.590" v="29" actId="47"/>
        <pc:sldMkLst>
          <pc:docMk/>
          <pc:sldMk cId="3126096773" sldId="2147481284"/>
        </pc:sldMkLst>
      </pc:sldChg>
      <pc:sldChg chg="del">
        <pc:chgData name="David Vachala" userId="91433487-0c4d-408d-9c05-4db9b7ff8fc7" providerId="ADAL" clId="{A3358793-9354-4A7D-83A9-CA5EDB9019B6}" dt="2024-07-03T19:58:22.775" v="30" actId="47"/>
        <pc:sldMkLst>
          <pc:docMk/>
          <pc:sldMk cId="1185249224" sldId="2147481285"/>
        </pc:sldMkLst>
      </pc:sldChg>
      <pc:sldChg chg="del">
        <pc:chgData name="David Vachala" userId="91433487-0c4d-408d-9c05-4db9b7ff8fc7" providerId="ADAL" clId="{A3358793-9354-4A7D-83A9-CA5EDB9019B6}" dt="2024-07-03T19:58:23.420" v="31" actId="47"/>
        <pc:sldMkLst>
          <pc:docMk/>
          <pc:sldMk cId="2351232530" sldId="2147481286"/>
        </pc:sldMkLst>
      </pc:sldChg>
      <pc:sldChg chg="del">
        <pc:chgData name="David Vachala" userId="91433487-0c4d-408d-9c05-4db9b7ff8fc7" providerId="ADAL" clId="{A3358793-9354-4A7D-83A9-CA5EDB9019B6}" dt="2024-07-03T19:58:19.939" v="24" actId="47"/>
        <pc:sldMkLst>
          <pc:docMk/>
          <pc:sldMk cId="3736999597" sldId="2147481287"/>
        </pc:sldMkLst>
      </pc:sldChg>
      <pc:sldChg chg="del">
        <pc:chgData name="David Vachala" userId="91433487-0c4d-408d-9c05-4db9b7ff8fc7" providerId="ADAL" clId="{A3358793-9354-4A7D-83A9-CA5EDB9019B6}" dt="2024-07-03T19:58:21.798" v="27" actId="47"/>
        <pc:sldMkLst>
          <pc:docMk/>
          <pc:sldMk cId="2395698783" sldId="2147481288"/>
        </pc:sldMkLst>
      </pc:sldChg>
      <pc:sldChg chg="del">
        <pc:chgData name="David Vachala" userId="91433487-0c4d-408d-9c05-4db9b7ff8fc7" providerId="ADAL" clId="{A3358793-9354-4A7D-83A9-CA5EDB9019B6}" dt="2024-07-03T19:58:21.151" v="26" actId="47"/>
        <pc:sldMkLst>
          <pc:docMk/>
          <pc:sldMk cId="2171148055" sldId="2147481289"/>
        </pc:sldMkLst>
      </pc:sldChg>
      <pc:sldChg chg="del">
        <pc:chgData name="David Vachala" userId="91433487-0c4d-408d-9c05-4db9b7ff8fc7" providerId="ADAL" clId="{A3358793-9354-4A7D-83A9-CA5EDB9019B6}" dt="2024-07-03T19:58:20.962" v="25" actId="47"/>
        <pc:sldMkLst>
          <pc:docMk/>
          <pc:sldMk cId="4034115241" sldId="2147481290"/>
        </pc:sldMkLst>
      </pc:sldChg>
      <pc:sldChg chg="new">
        <pc:chgData name="David Vachala" userId="91433487-0c4d-408d-9c05-4db9b7ff8fc7" providerId="ADAL" clId="{A3358793-9354-4A7D-83A9-CA5EDB9019B6}" dt="2024-07-03T19:57:51.424" v="0" actId="680"/>
        <pc:sldMkLst>
          <pc:docMk/>
          <pc:sldMk cId="1651044968" sldId="2147481291"/>
        </pc:sldMkLst>
      </pc:sldChg>
      <pc:sldChg chg="add">
        <pc:chgData name="David Vachala" userId="91433487-0c4d-408d-9c05-4db9b7ff8fc7" providerId="ADAL" clId="{A3358793-9354-4A7D-83A9-CA5EDB9019B6}" dt="2024-07-03T19:58:04.418" v="13"/>
        <pc:sldMkLst>
          <pc:docMk/>
          <pc:sldMk cId="945659877" sldId="2147481292"/>
        </pc:sldMkLst>
      </pc:sldChg>
      <pc:sldChg chg="addSp delSp modSp add mod">
        <pc:chgData name="David Vachala" userId="91433487-0c4d-408d-9c05-4db9b7ff8fc7" providerId="ADAL" clId="{A3358793-9354-4A7D-83A9-CA5EDB9019B6}" dt="2024-07-31T11:32:10.667" v="350" actId="14100"/>
        <pc:sldMkLst>
          <pc:docMk/>
          <pc:sldMk cId="4007437166" sldId="2147481293"/>
        </pc:sldMkLst>
        <pc:spChg chg="mod">
          <ac:chgData name="David Vachala" userId="91433487-0c4d-408d-9c05-4db9b7ff8fc7" providerId="ADAL" clId="{A3358793-9354-4A7D-83A9-CA5EDB9019B6}" dt="2024-07-30T18:02:48.579" v="242" actId="20577"/>
          <ac:spMkLst>
            <pc:docMk/>
            <pc:sldMk cId="4007437166" sldId="2147481293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2:10.986" v="228"/>
          <ac:spMkLst>
            <pc:docMk/>
            <pc:sldMk cId="4007437166" sldId="2147481293"/>
            <ac:spMk id="3" creationId="{8B88786A-74F4-1FA6-BC9F-8145B401BBC1}"/>
          </ac:spMkLst>
        </pc:spChg>
        <pc:spChg chg="add mod">
          <ac:chgData name="David Vachala" userId="91433487-0c4d-408d-9c05-4db9b7ff8fc7" providerId="ADAL" clId="{A3358793-9354-4A7D-83A9-CA5EDB9019B6}" dt="2024-07-31T11:32:10.667" v="350" actId="14100"/>
          <ac:spMkLst>
            <pc:docMk/>
            <pc:sldMk cId="4007437166" sldId="2147481293"/>
            <ac:spMk id="8" creationId="{92D0C8FC-0C27-61DF-B275-5D8E910EB638}"/>
          </ac:spMkLst>
        </pc:spChg>
        <pc:picChg chg="add del">
          <ac:chgData name="David Vachala" userId="91433487-0c4d-408d-9c05-4db9b7ff8fc7" providerId="ADAL" clId="{A3358793-9354-4A7D-83A9-CA5EDB9019B6}" dt="2024-07-31T11:32:00.764" v="347" actId="22"/>
          <ac:picMkLst>
            <pc:docMk/>
            <pc:sldMk cId="4007437166" sldId="2147481293"/>
            <ac:picMk id="6" creationId="{27725506-603C-ACD0-3EE8-CA0F1C5FEFBF}"/>
          </ac:picMkLst>
        </pc:picChg>
        <pc:picChg chg="add mod">
          <ac:chgData name="David Vachala" userId="91433487-0c4d-408d-9c05-4db9b7ff8fc7" providerId="ADAL" clId="{A3358793-9354-4A7D-83A9-CA5EDB9019B6}" dt="2024-07-30T18:01:05.454" v="185" actId="1076"/>
          <ac:picMkLst>
            <pc:docMk/>
            <pc:sldMk cId="4007437166" sldId="2147481293"/>
            <ac:picMk id="1026" creationId="{EAE2BCB3-09B2-ACF9-7570-801552E66D5D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2:49.533" v="352" actId="1076"/>
        <pc:sldMkLst>
          <pc:docMk/>
          <pc:sldMk cId="636593198" sldId="2147481294"/>
        </pc:sldMkLst>
        <pc:spChg chg="mod">
          <ac:chgData name="David Vachala" userId="91433487-0c4d-408d-9c05-4db9b7ff8fc7" providerId="ADAL" clId="{A3358793-9354-4A7D-83A9-CA5EDB9019B6}" dt="2024-07-30T18:03:49.648" v="258" actId="27636"/>
          <ac:spMkLst>
            <pc:docMk/>
            <pc:sldMk cId="636593198" sldId="2147481294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4:17.488" v="267" actId="20577"/>
          <ac:spMkLst>
            <pc:docMk/>
            <pc:sldMk cId="636593198" sldId="2147481294"/>
            <ac:spMk id="3" creationId="{8B88786A-74F4-1FA6-BC9F-8145B401BBC1}"/>
          </ac:spMkLst>
        </pc:spChg>
        <pc:spChg chg="add mod">
          <ac:chgData name="David Vachala" userId="91433487-0c4d-408d-9c05-4db9b7ff8fc7" providerId="ADAL" clId="{A3358793-9354-4A7D-83A9-CA5EDB9019B6}" dt="2024-07-31T11:32:49.533" v="352" actId="1076"/>
          <ac:spMkLst>
            <pc:docMk/>
            <pc:sldMk cId="636593198" sldId="2147481294"/>
            <ac:spMk id="6" creationId="{78DA2584-9FB5-5258-ABE1-C1E84DAFE1D6}"/>
          </ac:spMkLst>
        </pc:spChg>
        <pc:picChg chg="add mod">
          <ac:chgData name="David Vachala" userId="91433487-0c4d-408d-9c05-4db9b7ff8fc7" providerId="ADAL" clId="{A3358793-9354-4A7D-83A9-CA5EDB9019B6}" dt="2024-07-30T18:03:17.179" v="247" actId="14100"/>
          <ac:picMkLst>
            <pc:docMk/>
            <pc:sldMk cId="636593198" sldId="2147481294"/>
            <ac:picMk id="2050" creationId="{0D64BDA2-6125-924B-0A97-F16B94AAFD95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3:29.751" v="354" actId="1076"/>
        <pc:sldMkLst>
          <pc:docMk/>
          <pc:sldMk cId="3663190226" sldId="2147481295"/>
        </pc:sldMkLst>
        <pc:spChg chg="mod">
          <ac:chgData name="David Vachala" userId="91433487-0c4d-408d-9c05-4db9b7ff8fc7" providerId="ADAL" clId="{A3358793-9354-4A7D-83A9-CA5EDB9019B6}" dt="2024-07-30T18:05:05.514" v="275" actId="20577"/>
          <ac:spMkLst>
            <pc:docMk/>
            <pc:sldMk cId="3663190226" sldId="2147481295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6:17.251" v="287"/>
          <ac:spMkLst>
            <pc:docMk/>
            <pc:sldMk cId="3663190226" sldId="2147481295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0T18:05:17.300" v="277"/>
          <ac:spMkLst>
            <pc:docMk/>
            <pc:sldMk cId="3663190226" sldId="2147481295"/>
            <ac:spMk id="5" creationId="{E72CED88-35EC-9932-A7E0-771CC17FFA18}"/>
          </ac:spMkLst>
        </pc:spChg>
        <pc:spChg chg="add">
          <ac:chgData name="David Vachala" userId="91433487-0c4d-408d-9c05-4db9b7ff8fc7" providerId="ADAL" clId="{A3358793-9354-4A7D-83A9-CA5EDB9019B6}" dt="2024-07-30T18:05:23.616" v="278"/>
          <ac:spMkLst>
            <pc:docMk/>
            <pc:sldMk cId="3663190226" sldId="2147481295"/>
            <ac:spMk id="6" creationId="{E46F09C1-4504-63C9-96C1-AB7C0402ECF2}"/>
          </ac:spMkLst>
        </pc:spChg>
        <pc:spChg chg="add mod">
          <ac:chgData name="David Vachala" userId="91433487-0c4d-408d-9c05-4db9b7ff8fc7" providerId="ADAL" clId="{A3358793-9354-4A7D-83A9-CA5EDB9019B6}" dt="2024-07-31T11:33:29.751" v="354" actId="1076"/>
          <ac:spMkLst>
            <pc:docMk/>
            <pc:sldMk cId="3663190226" sldId="2147481295"/>
            <ac:spMk id="10" creationId="{C17E889B-6E98-85CD-7B1F-99C6CD6433BF}"/>
          </ac:spMkLst>
        </pc:spChg>
        <pc:picChg chg="add mod">
          <ac:chgData name="David Vachala" userId="91433487-0c4d-408d-9c05-4db9b7ff8fc7" providerId="ADAL" clId="{A3358793-9354-4A7D-83A9-CA5EDB9019B6}" dt="2024-07-30T18:06:01.202" v="283" actId="14100"/>
          <ac:picMkLst>
            <pc:docMk/>
            <pc:sldMk cId="3663190226" sldId="2147481295"/>
            <ac:picMk id="8" creationId="{E04508DD-D584-8614-C78D-104554C43489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3:54.958" v="357" actId="1076"/>
        <pc:sldMkLst>
          <pc:docMk/>
          <pc:sldMk cId="135103914" sldId="2147481296"/>
        </pc:sldMkLst>
        <pc:spChg chg="mod">
          <ac:chgData name="David Vachala" userId="91433487-0c4d-408d-9c05-4db9b7ff8fc7" providerId="ADAL" clId="{A3358793-9354-4A7D-83A9-CA5EDB9019B6}" dt="2024-07-30T18:07:14.093" v="298" actId="20577"/>
          <ac:spMkLst>
            <pc:docMk/>
            <pc:sldMk cId="135103914" sldId="2147481296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7:33.794" v="301"/>
          <ac:spMkLst>
            <pc:docMk/>
            <pc:sldMk cId="135103914" sldId="2147481296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0T18:06:33.077" v="289"/>
          <ac:spMkLst>
            <pc:docMk/>
            <pc:sldMk cId="135103914" sldId="2147481296"/>
            <ac:spMk id="5" creationId="{8632BB7C-336F-438B-0926-5466DA35FF40}"/>
          </ac:spMkLst>
        </pc:spChg>
        <pc:spChg chg="add mod">
          <ac:chgData name="David Vachala" userId="91433487-0c4d-408d-9c05-4db9b7ff8fc7" providerId="ADAL" clId="{A3358793-9354-4A7D-83A9-CA5EDB9019B6}" dt="2024-07-31T11:33:54.958" v="357" actId="1076"/>
          <ac:spMkLst>
            <pc:docMk/>
            <pc:sldMk cId="135103914" sldId="2147481296"/>
            <ac:spMk id="9" creationId="{83B24F7C-DD6C-89A2-2A10-91CC31CF5AD1}"/>
          </ac:spMkLst>
        </pc:spChg>
        <pc:picChg chg="add mod">
          <ac:chgData name="David Vachala" userId="91433487-0c4d-408d-9c05-4db9b7ff8fc7" providerId="ADAL" clId="{A3358793-9354-4A7D-83A9-CA5EDB9019B6}" dt="2024-07-30T18:06:50.135" v="292" actId="1076"/>
          <ac:picMkLst>
            <pc:docMk/>
            <pc:sldMk cId="135103914" sldId="2147481296"/>
            <ac:picMk id="7" creationId="{0B9D5CDF-5709-B25D-D2F3-F40A8F1AD5AC}"/>
          </ac:picMkLst>
        </pc:picChg>
      </pc:sldChg>
      <pc:sldChg chg="addSp delSp modSp add mod">
        <pc:chgData name="David Vachala" userId="91433487-0c4d-408d-9c05-4db9b7ff8fc7" providerId="ADAL" clId="{A3358793-9354-4A7D-83A9-CA5EDB9019B6}" dt="2024-07-31T11:45:42.585" v="542" actId="1076"/>
        <pc:sldMkLst>
          <pc:docMk/>
          <pc:sldMk cId="2493194101" sldId="2147481297"/>
        </pc:sldMkLst>
        <pc:spChg chg="mod">
          <ac:chgData name="David Vachala" userId="91433487-0c4d-408d-9c05-4db9b7ff8fc7" providerId="ADAL" clId="{A3358793-9354-4A7D-83A9-CA5EDB9019B6}" dt="2024-07-30T18:10:17.955" v="320" actId="27636"/>
          <ac:spMkLst>
            <pc:docMk/>
            <pc:sldMk cId="2493194101" sldId="2147481297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11:44.439" v="345" actId="27636"/>
          <ac:spMkLst>
            <pc:docMk/>
            <pc:sldMk cId="2493194101" sldId="2147481297"/>
            <ac:spMk id="3" creationId="{8B88786A-74F4-1FA6-BC9F-8145B401BBC1}"/>
          </ac:spMkLst>
        </pc:spChg>
        <pc:spChg chg="add del mod">
          <ac:chgData name="David Vachala" userId="91433487-0c4d-408d-9c05-4db9b7ff8fc7" providerId="ADAL" clId="{A3358793-9354-4A7D-83A9-CA5EDB9019B6}" dt="2024-07-31T11:45:20.457" v="537" actId="478"/>
          <ac:spMkLst>
            <pc:docMk/>
            <pc:sldMk cId="2493194101" sldId="2147481297"/>
            <ac:spMk id="6" creationId="{CD50DE8E-9C0A-40B4-86C8-2195F6889E10}"/>
          </ac:spMkLst>
        </pc:spChg>
        <pc:spChg chg="add del mod">
          <ac:chgData name="David Vachala" userId="91433487-0c4d-408d-9c05-4db9b7ff8fc7" providerId="ADAL" clId="{A3358793-9354-4A7D-83A9-CA5EDB9019B6}" dt="2024-07-31T11:45:39.090" v="540" actId="478"/>
          <ac:spMkLst>
            <pc:docMk/>
            <pc:sldMk cId="2493194101" sldId="2147481297"/>
            <ac:spMk id="8" creationId="{E62298E0-6503-AFCD-7409-3EDEA056620D}"/>
          </ac:spMkLst>
        </pc:spChg>
        <pc:spChg chg="add mod">
          <ac:chgData name="David Vachala" userId="91433487-0c4d-408d-9c05-4db9b7ff8fc7" providerId="ADAL" clId="{A3358793-9354-4A7D-83A9-CA5EDB9019B6}" dt="2024-07-31T11:45:42.585" v="542" actId="1076"/>
          <ac:spMkLst>
            <pc:docMk/>
            <pc:sldMk cId="2493194101" sldId="2147481297"/>
            <ac:spMk id="10" creationId="{4109604E-2D09-3199-304A-D9AC95458EFF}"/>
          </ac:spMkLst>
        </pc:spChg>
        <pc:picChg chg="add mod">
          <ac:chgData name="David Vachala" userId="91433487-0c4d-408d-9c05-4db9b7ff8fc7" providerId="ADAL" clId="{A3358793-9354-4A7D-83A9-CA5EDB9019B6}" dt="2024-07-30T18:11:38.186" v="339" actId="1076"/>
          <ac:picMkLst>
            <pc:docMk/>
            <pc:sldMk cId="2493194101" sldId="2147481297"/>
            <ac:picMk id="5122" creationId="{794BF22D-4839-E819-816B-3B1EF4E69D76}"/>
          </ac:picMkLst>
        </pc:picChg>
      </pc:sldChg>
      <pc:sldChg chg="addSp delSp modSp add mod ord">
        <pc:chgData name="David Vachala" userId="91433487-0c4d-408d-9c05-4db9b7ff8fc7" providerId="ADAL" clId="{A3358793-9354-4A7D-83A9-CA5EDB9019B6}" dt="2024-07-31T11:46:48.080" v="545" actId="1076"/>
        <pc:sldMkLst>
          <pc:docMk/>
          <pc:sldMk cId="2532093865" sldId="2147481298"/>
        </pc:sldMkLst>
        <pc:spChg chg="mod">
          <ac:chgData name="David Vachala" userId="91433487-0c4d-408d-9c05-4db9b7ff8fc7" providerId="ADAL" clId="{A3358793-9354-4A7D-83A9-CA5EDB9019B6}" dt="2024-07-31T11:39:46.382" v="391" actId="20577"/>
          <ac:spMkLst>
            <pc:docMk/>
            <pc:sldMk cId="2532093865" sldId="2147481298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1T11:41:04.900" v="450" actId="20577"/>
          <ac:spMkLst>
            <pc:docMk/>
            <pc:sldMk cId="2532093865" sldId="2147481298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1T11:39:59.479" v="394"/>
          <ac:spMkLst>
            <pc:docMk/>
            <pc:sldMk cId="2532093865" sldId="2147481298"/>
            <ac:spMk id="5" creationId="{0C281CC2-7521-0522-F312-650B73F00BED}"/>
          </ac:spMkLst>
        </pc:spChg>
        <pc:spChg chg="add">
          <ac:chgData name="David Vachala" userId="91433487-0c4d-408d-9c05-4db9b7ff8fc7" providerId="ADAL" clId="{A3358793-9354-4A7D-83A9-CA5EDB9019B6}" dt="2024-07-31T11:40:13.191" v="395"/>
          <ac:spMkLst>
            <pc:docMk/>
            <pc:sldMk cId="2532093865" sldId="2147481298"/>
            <ac:spMk id="6" creationId="{81DFA25F-B8B7-C8CA-00A7-20950833304A}"/>
          </ac:spMkLst>
        </pc:spChg>
        <pc:spChg chg="add mod">
          <ac:chgData name="David Vachala" userId="91433487-0c4d-408d-9c05-4db9b7ff8fc7" providerId="ADAL" clId="{A3358793-9354-4A7D-83A9-CA5EDB9019B6}" dt="2024-07-31T11:46:48.080" v="545" actId="1076"/>
          <ac:spMkLst>
            <pc:docMk/>
            <pc:sldMk cId="2532093865" sldId="2147481298"/>
            <ac:spMk id="14" creationId="{39625710-2E51-3ADF-6ECE-0AD6990C72D4}"/>
          </ac:spMkLst>
        </pc:spChg>
        <pc:picChg chg="add mod">
          <ac:chgData name="David Vachala" userId="91433487-0c4d-408d-9c05-4db9b7ff8fc7" providerId="ADAL" clId="{A3358793-9354-4A7D-83A9-CA5EDB9019B6}" dt="2024-07-31T11:40:20.533" v="399" actId="1076"/>
          <ac:picMkLst>
            <pc:docMk/>
            <pc:sldMk cId="2532093865" sldId="2147481298"/>
            <ac:picMk id="8" creationId="{91BA51D0-7026-383F-F612-011E7916EFBA}"/>
          </ac:picMkLst>
        </pc:picChg>
        <pc:picChg chg="add mod">
          <ac:chgData name="David Vachala" userId="91433487-0c4d-408d-9c05-4db9b7ff8fc7" providerId="ADAL" clId="{A3358793-9354-4A7D-83A9-CA5EDB9019B6}" dt="2024-07-31T11:40:34.450" v="402" actId="1076"/>
          <ac:picMkLst>
            <pc:docMk/>
            <pc:sldMk cId="2532093865" sldId="2147481298"/>
            <ac:picMk id="10" creationId="{A12A5AEF-32CC-0330-5B6E-6C93FB920D62}"/>
          </ac:picMkLst>
        </pc:picChg>
        <pc:picChg chg="add del">
          <ac:chgData name="David Vachala" userId="91433487-0c4d-408d-9c05-4db9b7ff8fc7" providerId="ADAL" clId="{A3358793-9354-4A7D-83A9-CA5EDB9019B6}" dt="2024-07-31T11:41:24.691" v="452" actId="22"/>
          <ac:picMkLst>
            <pc:docMk/>
            <pc:sldMk cId="2532093865" sldId="2147481298"/>
            <ac:picMk id="12" creationId="{C6CED688-683B-689B-7CBD-F25A9734AF52}"/>
          </ac:picMkLst>
        </pc:picChg>
      </pc:sldChg>
      <pc:sldChg chg="addSp modSp new mod">
        <pc:chgData name="David Vachala" userId="91433487-0c4d-408d-9c05-4db9b7ff8fc7" providerId="ADAL" clId="{A3358793-9354-4A7D-83A9-CA5EDB9019B6}" dt="2024-07-31T11:43:43.281" v="534" actId="1076"/>
        <pc:sldMkLst>
          <pc:docMk/>
          <pc:sldMk cId="2645434982" sldId="2147481299"/>
        </pc:sldMkLst>
        <pc:spChg chg="mod">
          <ac:chgData name="David Vachala" userId="91433487-0c4d-408d-9c05-4db9b7ff8fc7" providerId="ADAL" clId="{A3358793-9354-4A7D-83A9-CA5EDB9019B6}" dt="2024-07-31T11:41:56.063" v="480" actId="20577"/>
          <ac:spMkLst>
            <pc:docMk/>
            <pc:sldMk cId="2645434982" sldId="2147481299"/>
            <ac:spMk id="2" creationId="{B5C365D1-8B7D-5AF7-8119-598A6A1054D6}"/>
          </ac:spMkLst>
        </pc:spChg>
        <pc:spChg chg="mod">
          <ac:chgData name="David Vachala" userId="91433487-0c4d-408d-9c05-4db9b7ff8fc7" providerId="ADAL" clId="{A3358793-9354-4A7D-83A9-CA5EDB9019B6}" dt="2024-07-31T11:43:35.804" v="532" actId="20577"/>
          <ac:spMkLst>
            <pc:docMk/>
            <pc:sldMk cId="2645434982" sldId="2147481299"/>
            <ac:spMk id="3" creationId="{77224246-193D-224D-007A-77EAF45E38A5}"/>
          </ac:spMkLst>
        </pc:spChg>
        <pc:spChg chg="add mod">
          <ac:chgData name="David Vachala" userId="91433487-0c4d-408d-9c05-4db9b7ff8fc7" providerId="ADAL" clId="{A3358793-9354-4A7D-83A9-CA5EDB9019B6}" dt="2024-07-31T11:43:43.281" v="534" actId="1076"/>
          <ac:spMkLst>
            <pc:docMk/>
            <pc:sldMk cId="2645434982" sldId="2147481299"/>
            <ac:spMk id="6" creationId="{A9E4313C-5D50-19F0-1427-785AB09F1624}"/>
          </ac:spMkLst>
        </pc:spChg>
        <pc:picChg chg="add mod">
          <ac:chgData name="David Vachala" userId="91433487-0c4d-408d-9c05-4db9b7ff8fc7" providerId="ADAL" clId="{A3358793-9354-4A7D-83A9-CA5EDB9019B6}" dt="2024-07-31T11:41:40.263" v="456" actId="1076"/>
          <ac:picMkLst>
            <pc:docMk/>
            <pc:sldMk cId="2645434982" sldId="2147481299"/>
            <ac:picMk id="7170" creationId="{99CBA0BE-9067-16F4-BA32-302F993591B7}"/>
          </ac:picMkLst>
        </pc:picChg>
      </pc:sldChg>
    </pc:docChg>
  </pc:docChgLst>
  <pc:docChgLst>
    <pc:chgData name="Emmanuel Gallis" userId="8c212c0b-ef34-405a-99b7-f23b1a01e564" providerId="ADAL" clId="{152A94F0-AA3E-4F04-9684-CA034CA1BF8F}"/>
    <pc:docChg chg="undo redo custSel addSld modSld">
      <pc:chgData name="Emmanuel Gallis" userId="8c212c0b-ef34-405a-99b7-f23b1a01e564" providerId="ADAL" clId="{152A94F0-AA3E-4F04-9684-CA034CA1BF8F}" dt="2024-04-24T08:38:10.515" v="1050"/>
      <pc:docMkLst>
        <pc:docMk/>
      </pc:docMkLst>
      <pc:sldChg chg="addSp delSp modSp mod">
        <pc:chgData name="Emmanuel Gallis" userId="8c212c0b-ef34-405a-99b7-f23b1a01e564" providerId="ADAL" clId="{152A94F0-AA3E-4F04-9684-CA034CA1BF8F}" dt="2024-04-24T07:29:07.910" v="247" actId="1076"/>
        <pc:sldMkLst>
          <pc:docMk/>
          <pc:sldMk cId="3609244598" sldId="2147481184"/>
        </pc:sldMkLst>
        <pc:spChg chg="mod">
          <ac:chgData name="Emmanuel Gallis" userId="8c212c0b-ef34-405a-99b7-f23b1a01e564" providerId="ADAL" clId="{152A94F0-AA3E-4F04-9684-CA034CA1BF8F}" dt="2024-04-24T07:13:14.615" v="7" actId="20577"/>
          <ac:spMkLst>
            <pc:docMk/>
            <pc:sldMk cId="3609244598" sldId="2147481184"/>
            <ac:spMk id="2" creationId="{E7818273-3196-38AB-DCEE-2EBB2A4C62C7}"/>
          </ac:spMkLst>
        </pc:spChg>
        <pc:spChg chg="mod">
          <ac:chgData name="Emmanuel Gallis" userId="8c212c0b-ef34-405a-99b7-f23b1a01e564" providerId="ADAL" clId="{152A94F0-AA3E-4F04-9684-CA034CA1BF8F}" dt="2024-04-24T07:19:38.095" v="156" actId="14100"/>
          <ac:spMkLst>
            <pc:docMk/>
            <pc:sldMk cId="3609244598" sldId="2147481184"/>
            <ac:spMk id="3" creationId="{48AEBEAE-F498-FAA6-D1CD-2C6C6BC9C1B8}"/>
          </ac:spMkLst>
        </pc:spChg>
        <pc:spChg chg="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" creationId="{06B92F3E-12B9-DEB1-C6A7-FE532D0F6525}"/>
          </ac:spMkLst>
        </pc:spChg>
        <pc:spChg chg="add mod">
          <ac:chgData name="Emmanuel Gallis" userId="8c212c0b-ef34-405a-99b7-f23b1a01e564" providerId="ADAL" clId="{152A94F0-AA3E-4F04-9684-CA034CA1BF8F}" dt="2024-04-24T07:19:52.776" v="160" actId="207"/>
          <ac:spMkLst>
            <pc:docMk/>
            <pc:sldMk cId="3609244598" sldId="2147481184"/>
            <ac:spMk id="5" creationId="{079138FF-249D-A403-4E37-074BFB6D0727}"/>
          </ac:spMkLst>
        </pc:spChg>
        <pc:spChg chg="add mod">
          <ac:chgData name="Emmanuel Gallis" userId="8c212c0b-ef34-405a-99b7-f23b1a01e564" providerId="ADAL" clId="{152A94F0-AA3E-4F04-9684-CA034CA1BF8F}" dt="2024-04-24T07:21:29.412" v="184" actId="20577"/>
          <ac:spMkLst>
            <pc:docMk/>
            <pc:sldMk cId="3609244598" sldId="2147481184"/>
            <ac:spMk id="6" creationId="{7D2697E2-9541-FA9A-1C41-E4420F2E6369}"/>
          </ac:spMkLst>
        </pc:spChg>
        <pc:spChg chg="add mod">
          <ac:chgData name="Emmanuel Gallis" userId="8c212c0b-ef34-405a-99b7-f23b1a01e564" providerId="ADAL" clId="{152A94F0-AA3E-4F04-9684-CA034CA1BF8F}" dt="2024-04-24T07:21:39.326" v="197" actId="404"/>
          <ac:spMkLst>
            <pc:docMk/>
            <pc:sldMk cId="3609244598" sldId="2147481184"/>
            <ac:spMk id="7" creationId="{6953E9D6-A0AA-3BEF-60D0-74A8453BDC3F}"/>
          </ac:spMkLst>
        </pc:spChg>
        <pc:spChg chg="add mod">
          <ac:chgData name="Emmanuel Gallis" userId="8c212c0b-ef34-405a-99b7-f23b1a01e564" providerId="ADAL" clId="{152A94F0-AA3E-4F04-9684-CA034CA1BF8F}" dt="2024-04-24T07:20:41.235" v="173" actId="571"/>
          <ac:spMkLst>
            <pc:docMk/>
            <pc:sldMk cId="3609244598" sldId="2147481184"/>
            <ac:spMk id="8" creationId="{98AE2103-BD3E-CDF9-FA10-6C54D6E38281}"/>
          </ac:spMkLst>
        </pc:spChg>
        <pc:spChg chg="add mod">
          <ac:chgData name="Emmanuel Gallis" userId="8c212c0b-ef34-405a-99b7-f23b1a01e564" providerId="ADAL" clId="{152A94F0-AA3E-4F04-9684-CA034CA1BF8F}" dt="2024-04-24T07:20:41.235" v="173" actId="571"/>
          <ac:spMkLst>
            <pc:docMk/>
            <pc:sldMk cId="3609244598" sldId="2147481184"/>
            <ac:spMk id="9" creationId="{9F5067CE-E2E6-ED32-7F79-A1D930A99AC4}"/>
          </ac:spMkLst>
        </pc:spChg>
        <pc:spChg chg="add mod">
          <ac:chgData name="Emmanuel Gallis" userId="8c212c0b-ef34-405a-99b7-f23b1a01e564" providerId="ADAL" clId="{152A94F0-AA3E-4F04-9684-CA034CA1BF8F}" dt="2024-04-24T07:28:41.162" v="244" actId="1076"/>
          <ac:spMkLst>
            <pc:docMk/>
            <pc:sldMk cId="3609244598" sldId="2147481184"/>
            <ac:spMk id="10" creationId="{54E8F866-933A-0CCB-B344-792EEE348AE5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1" creationId="{8EEB7220-B4CD-6D3D-3C0C-D766424E0F32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2" creationId="{004206E4-3683-F249-8196-5B3CBAFAC015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3" creationId="{A47F01FA-93B6-D05C-2277-1CA28441F96C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4" creationId="{13475521-B4DB-2A9D-7382-8D8ADE428782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5" creationId="{0243D727-25F7-6AC8-5DE4-E4D55F62BAB7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6" creationId="{2CED5C46-5CEB-3816-B285-2D8E13377633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7" creationId="{3DF87DE6-D28E-BFAE-4C9D-DEFA1C4DCB30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8" creationId="{4208BB73-E693-F922-5F71-82EB80FE8E6A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9" creationId="{5B13597A-9691-F72C-764E-1EDD8C5B9441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20" creationId="{FD62CE80-883D-5B55-E41A-B4F9D262CF12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1" creationId="{4BADC3B3-B595-BDAE-3259-618FC1D084B1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2" creationId="{702B6424-EB08-098C-6BF0-9E94A8E8BC53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3" creationId="{86847AFF-8C69-708E-A30E-8E7A065B6354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4" creationId="{82CDEF63-514C-2B85-EF6E-67360E91FBF4}"/>
          </ac:spMkLst>
        </pc:spChg>
        <pc:spChg chg="add del mod">
          <ac:chgData name="Emmanuel Gallis" userId="8c212c0b-ef34-405a-99b7-f23b1a01e564" providerId="ADAL" clId="{152A94F0-AA3E-4F04-9684-CA034CA1BF8F}" dt="2024-04-24T07:26:52.940" v="234" actId="478"/>
          <ac:spMkLst>
            <pc:docMk/>
            <pc:sldMk cId="3609244598" sldId="2147481184"/>
            <ac:spMk id="25" creationId="{11339ED8-0447-C131-6E29-FC55436CBED4}"/>
          </ac:spMkLst>
        </pc:spChg>
        <pc:spChg chg="add del mod">
          <ac:chgData name="Emmanuel Gallis" userId="8c212c0b-ef34-405a-99b7-f23b1a01e564" providerId="ADAL" clId="{152A94F0-AA3E-4F04-9684-CA034CA1BF8F}" dt="2024-04-24T07:26:52.940" v="234" actId="478"/>
          <ac:spMkLst>
            <pc:docMk/>
            <pc:sldMk cId="3609244598" sldId="2147481184"/>
            <ac:spMk id="26" creationId="{C6A586B1-035D-06CD-E9A6-C1DCFBF4108E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27" creationId="{79FC26E9-9478-B2B6-186A-B12B076251CE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28" creationId="{E4581651-516B-66E4-6EB0-1F5E4174516F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29" creationId="{8CDBA44B-07F2-73E8-24E1-2A3526CA1A28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0" creationId="{DD50654D-1331-F7D9-C57C-71544C78B5E2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1" creationId="{B9F0F25F-1A46-F804-FD02-494D8A6C49CB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2" creationId="{F3A95EDA-B46F-561C-0E39-3AC9F59D8DC8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3" creationId="{04D8432C-F2B2-D0CE-5AE7-E746072B5AFD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4" creationId="{78C82F90-F0AC-DCDC-8900-41823964392E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5" creationId="{1409B84D-6981-7BC3-CA43-8E25D83890C7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6" creationId="{419692CD-2513-A779-2B1A-3371EE7DBC05}"/>
          </ac:spMkLst>
        </pc:spChg>
        <pc:spChg chg="add mod">
          <ac:chgData name="Emmanuel Gallis" userId="8c212c0b-ef34-405a-99b7-f23b1a01e564" providerId="ADAL" clId="{152A94F0-AA3E-4F04-9684-CA034CA1BF8F}" dt="2024-04-24T07:28:58.988" v="246" actId="1076"/>
          <ac:spMkLst>
            <pc:docMk/>
            <pc:sldMk cId="3609244598" sldId="2147481184"/>
            <ac:spMk id="37" creationId="{C06AAB61-876E-4374-FE4D-C24D44A41032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38" creationId="{4AA2F983-9412-5617-DD27-6FCB7818337C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39" creationId="{DF1B344A-4D3A-F579-8D2A-2DCF9098A4AF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0" creationId="{D66D8AF9-E026-F84F-0191-2364614BF7D9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1" creationId="{D0318430-E5BA-8887-3B0F-DC7E06A7E952}"/>
          </ac:spMkLst>
        </pc:spChg>
      </pc:sldChg>
      <pc:sldChg chg="addSp delSp modSp add mod modAnim">
        <pc:chgData name="Emmanuel Gallis" userId="8c212c0b-ef34-405a-99b7-f23b1a01e564" providerId="ADAL" clId="{152A94F0-AA3E-4F04-9684-CA034CA1BF8F}" dt="2024-04-24T07:56:21.435" v="643"/>
        <pc:sldMkLst>
          <pc:docMk/>
          <pc:sldMk cId="568001810" sldId="2147481220"/>
        </pc:sldMkLst>
        <pc:spChg chg="mod">
          <ac:chgData name="Emmanuel Gallis" userId="8c212c0b-ef34-405a-99b7-f23b1a01e564" providerId="ADAL" clId="{152A94F0-AA3E-4F04-9684-CA034CA1BF8F}" dt="2024-04-24T07:30:22.261" v="336" actId="20577"/>
          <ac:spMkLst>
            <pc:docMk/>
            <pc:sldMk cId="568001810" sldId="2147481220"/>
            <ac:spMk id="2" creationId="{E7818273-3196-38AB-DCEE-2EBB2A4C62C7}"/>
          </ac:spMkLst>
        </pc:spChg>
        <pc:spChg chg="mod">
          <ac:chgData name="Emmanuel Gallis" userId="8c212c0b-ef34-405a-99b7-f23b1a01e564" providerId="ADAL" clId="{152A94F0-AA3E-4F04-9684-CA034CA1BF8F}" dt="2024-04-24T07:31:58.130" v="369" actId="6549"/>
          <ac:spMkLst>
            <pc:docMk/>
            <pc:sldMk cId="568001810" sldId="2147481220"/>
            <ac:spMk id="3" creationId="{48AEBEAE-F498-FAA6-D1CD-2C6C6BC9C1B8}"/>
          </ac:spMkLst>
        </pc:spChg>
        <pc:spChg chg="add mod">
          <ac:chgData name="Emmanuel Gallis" userId="8c212c0b-ef34-405a-99b7-f23b1a01e564" providerId="ADAL" clId="{152A94F0-AA3E-4F04-9684-CA034CA1BF8F}" dt="2024-04-24T07:34:27.334" v="395" actId="14100"/>
          <ac:spMkLst>
            <pc:docMk/>
            <pc:sldMk cId="568001810" sldId="2147481220"/>
            <ac:spMk id="8" creationId="{162F4FF8-9D44-2B8A-1224-44C2E3842C5A}"/>
          </ac:spMkLst>
        </pc:spChg>
        <pc:spChg chg="add mod">
          <ac:chgData name="Emmanuel Gallis" userId="8c212c0b-ef34-405a-99b7-f23b1a01e564" providerId="ADAL" clId="{152A94F0-AA3E-4F04-9684-CA034CA1BF8F}" dt="2024-04-24T07:34:27.066" v="394" actId="14100"/>
          <ac:spMkLst>
            <pc:docMk/>
            <pc:sldMk cId="568001810" sldId="2147481220"/>
            <ac:spMk id="9" creationId="{A548C95D-25A3-71A9-C6A0-55631AA82D0C}"/>
          </ac:spMkLst>
        </pc:spChg>
        <pc:spChg chg="add mod">
          <ac:chgData name="Emmanuel Gallis" userId="8c212c0b-ef34-405a-99b7-f23b1a01e564" providerId="ADAL" clId="{152A94F0-AA3E-4F04-9684-CA034CA1BF8F}" dt="2024-04-24T07:33:47.615" v="388" actId="14100"/>
          <ac:spMkLst>
            <pc:docMk/>
            <pc:sldMk cId="568001810" sldId="2147481220"/>
            <ac:spMk id="21" creationId="{54A9E7B9-8504-1446-2090-2F70D72A3D97}"/>
          </ac:spMkLst>
        </pc:spChg>
        <pc:spChg chg="add del mod">
          <ac:chgData name="Emmanuel Gallis" userId="8c212c0b-ef34-405a-99b7-f23b1a01e564" providerId="ADAL" clId="{152A94F0-AA3E-4F04-9684-CA034CA1BF8F}" dt="2024-04-24T07:33:35.855" v="386" actId="478"/>
          <ac:spMkLst>
            <pc:docMk/>
            <pc:sldMk cId="568001810" sldId="2147481220"/>
            <ac:spMk id="22" creationId="{2FEA20D5-E7D4-385E-E69A-6B34C31A3E20}"/>
          </ac:spMkLst>
        </pc:spChg>
        <pc:spChg chg="add mod">
          <ac:chgData name="Emmanuel Gallis" userId="8c212c0b-ef34-405a-99b7-f23b1a01e564" providerId="ADAL" clId="{152A94F0-AA3E-4F04-9684-CA034CA1BF8F}" dt="2024-04-24T07:33:31.258" v="384" actId="14100"/>
          <ac:spMkLst>
            <pc:docMk/>
            <pc:sldMk cId="568001810" sldId="2147481220"/>
            <ac:spMk id="23" creationId="{1463A798-93D2-1032-5011-13F0CA18B206}"/>
          </ac:spMkLst>
        </pc:spChg>
        <pc:spChg chg="add del mod">
          <ac:chgData name="Emmanuel Gallis" userId="8c212c0b-ef34-405a-99b7-f23b1a01e564" providerId="ADAL" clId="{152A94F0-AA3E-4F04-9684-CA034CA1BF8F}" dt="2024-04-24T07:33:27.639" v="383" actId="478"/>
          <ac:spMkLst>
            <pc:docMk/>
            <pc:sldMk cId="568001810" sldId="2147481220"/>
            <ac:spMk id="24" creationId="{21CF4263-9A50-B8E3-3A54-1A9AAF9460B7}"/>
          </ac:spMkLst>
        </pc:spChg>
        <pc:spChg chg="add mod">
          <ac:chgData name="Emmanuel Gallis" userId="8c212c0b-ef34-405a-99b7-f23b1a01e564" providerId="ADAL" clId="{152A94F0-AA3E-4F04-9684-CA034CA1BF8F}" dt="2024-04-24T07:33:34.150" v="385" actId="14100"/>
          <ac:spMkLst>
            <pc:docMk/>
            <pc:sldMk cId="568001810" sldId="2147481220"/>
            <ac:spMk id="25" creationId="{F60A2F25-F7D6-592E-C18F-ECF59983F3F1}"/>
          </ac:spMkLst>
        </pc:spChg>
        <pc:spChg chg="add del mod">
          <ac:chgData name="Emmanuel Gallis" userId="8c212c0b-ef34-405a-99b7-f23b1a01e564" providerId="ADAL" clId="{152A94F0-AA3E-4F04-9684-CA034CA1BF8F}" dt="2024-04-24T07:33:26.980" v="382" actId="478"/>
          <ac:spMkLst>
            <pc:docMk/>
            <pc:sldMk cId="568001810" sldId="2147481220"/>
            <ac:spMk id="26" creationId="{D1BB420E-1A82-5FD8-B52E-3D381F90CD5C}"/>
          </ac:spMkLst>
        </pc:spChg>
        <pc:spChg chg="add mod">
          <ac:chgData name="Emmanuel Gallis" userId="8c212c0b-ef34-405a-99b7-f23b1a01e564" providerId="ADAL" clId="{152A94F0-AA3E-4F04-9684-CA034CA1BF8F}" dt="2024-04-24T07:34:26.786" v="393" actId="14100"/>
          <ac:spMkLst>
            <pc:docMk/>
            <pc:sldMk cId="568001810" sldId="2147481220"/>
            <ac:spMk id="42" creationId="{8C80FDC6-300E-2A6C-42AC-3A14A481CBF0}"/>
          </ac:spMkLst>
        </pc:spChg>
        <pc:spChg chg="add mod">
          <ac:chgData name="Emmanuel Gallis" userId="8c212c0b-ef34-405a-99b7-f23b1a01e564" providerId="ADAL" clId="{152A94F0-AA3E-4F04-9684-CA034CA1BF8F}" dt="2024-04-24T07:55:35.252" v="610" actId="1076"/>
          <ac:spMkLst>
            <pc:docMk/>
            <pc:sldMk cId="568001810" sldId="2147481220"/>
            <ac:spMk id="43" creationId="{DCC47194-50DB-5100-5A9E-82EEFE4B2D3B}"/>
          </ac:spMkLst>
        </pc:spChg>
        <pc:spChg chg="add mod">
          <ac:chgData name="Emmanuel Gallis" userId="8c212c0b-ef34-405a-99b7-f23b1a01e564" providerId="ADAL" clId="{152A94F0-AA3E-4F04-9684-CA034CA1BF8F}" dt="2024-04-24T07:55:55.944" v="641" actId="20577"/>
          <ac:spMkLst>
            <pc:docMk/>
            <pc:sldMk cId="568001810" sldId="2147481220"/>
            <ac:spMk id="67" creationId="{268EE101-EF16-4682-DB7B-90298ECE9CDA}"/>
          </ac:spMkLst>
        </pc:sp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4" creationId="{D6962E19-2C34-6FB9-8BA0-3F0ACFB1C3DE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6" creationId="{7EFFDF9B-6BC0-4709-9D06-CFE31EBB1C83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9" creationId="{721D6482-3E7F-8948-1C49-C635CB812A8F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2" creationId="{ED99C13A-EE5C-047C-6344-EF96D517D83A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5" creationId="{602E41A8-CCEB-D5B8-D9BF-227713A902EC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8" creationId="{F508C3F5-2D37-5321-96C2-9C81ABD36B3D}"/>
          </ac:cxnSpMkLst>
        </pc:cxnChg>
      </pc:sldChg>
      <pc:sldChg chg="addSp delSp modSp add mod delAnim modAnim">
        <pc:chgData name="Emmanuel Gallis" userId="8c212c0b-ef34-405a-99b7-f23b1a01e564" providerId="ADAL" clId="{152A94F0-AA3E-4F04-9684-CA034CA1BF8F}" dt="2024-04-24T08:04:53.017" v="744" actId="179"/>
        <pc:sldMkLst>
          <pc:docMk/>
          <pc:sldMk cId="812485087" sldId="2147481221"/>
        </pc:sldMkLst>
        <pc:spChg chg="mod">
          <ac:chgData name="Emmanuel Gallis" userId="8c212c0b-ef34-405a-99b7-f23b1a01e564" providerId="ADAL" clId="{152A94F0-AA3E-4F04-9684-CA034CA1BF8F}" dt="2024-04-24T07:35:52.105" v="489" actId="20577"/>
          <ac:spMkLst>
            <pc:docMk/>
            <pc:sldMk cId="812485087" sldId="2147481221"/>
            <ac:spMk id="3" creationId="{48AEBEAE-F498-FAA6-D1CD-2C6C6BC9C1B8}"/>
          </ac:spMkLst>
        </pc:spChg>
        <pc:spChg chg="mod">
          <ac:chgData name="Emmanuel Gallis" userId="8c212c0b-ef34-405a-99b7-f23b1a01e564" providerId="ADAL" clId="{152A94F0-AA3E-4F04-9684-CA034CA1BF8F}" dt="2024-04-24T07:52:45.906" v="570" actId="207"/>
          <ac:spMkLst>
            <pc:docMk/>
            <pc:sldMk cId="812485087" sldId="2147481221"/>
            <ac:spMk id="8" creationId="{162F4FF8-9D44-2B8A-1224-44C2E3842C5A}"/>
          </ac:spMkLst>
        </pc:spChg>
        <pc:spChg chg="mod">
          <ac:chgData name="Emmanuel Gallis" userId="8c212c0b-ef34-405a-99b7-f23b1a01e564" providerId="ADAL" clId="{152A94F0-AA3E-4F04-9684-CA034CA1BF8F}" dt="2024-04-24T07:52:45.547" v="569" actId="207"/>
          <ac:spMkLst>
            <pc:docMk/>
            <pc:sldMk cId="812485087" sldId="2147481221"/>
            <ac:spMk id="9" creationId="{A548C95D-25A3-71A9-C6A0-55631AA82D0C}"/>
          </ac:spMkLst>
        </pc:spChg>
        <pc:spChg chg="mod">
          <ac:chgData name="Emmanuel Gallis" userId="8c212c0b-ef34-405a-99b7-f23b1a01e564" providerId="ADAL" clId="{152A94F0-AA3E-4F04-9684-CA034CA1BF8F}" dt="2024-04-24T07:52:44.912" v="567" actId="207"/>
          <ac:spMkLst>
            <pc:docMk/>
            <pc:sldMk cId="812485087" sldId="2147481221"/>
            <ac:spMk id="21" creationId="{54A9E7B9-8504-1446-2090-2F70D72A3D97}"/>
          </ac:spMkLst>
        </pc:spChg>
        <pc:spChg chg="add mod">
          <ac:chgData name="Emmanuel Gallis" userId="8c212c0b-ef34-405a-99b7-f23b1a01e564" providerId="ADAL" clId="{152A94F0-AA3E-4F04-9684-CA034CA1BF8F}" dt="2024-04-24T07:52:44.705" v="566" actId="207"/>
          <ac:spMkLst>
            <pc:docMk/>
            <pc:sldMk cId="812485087" sldId="2147481221"/>
            <ac:spMk id="22" creationId="{2649D624-6C93-464F-A16A-BA1AD1999FA0}"/>
          </ac:spMkLst>
        </pc:spChg>
        <pc:spChg chg="del">
          <ac:chgData name="Emmanuel Gallis" userId="8c212c0b-ef34-405a-99b7-f23b1a01e564" providerId="ADAL" clId="{152A94F0-AA3E-4F04-9684-CA034CA1BF8F}" dt="2024-04-24T07:36:02.530" v="490" actId="478"/>
          <ac:spMkLst>
            <pc:docMk/>
            <pc:sldMk cId="812485087" sldId="2147481221"/>
            <ac:spMk id="23" creationId="{1463A798-93D2-1032-5011-13F0CA18B206}"/>
          </ac:spMkLst>
        </pc:spChg>
        <pc:spChg chg="del">
          <ac:chgData name="Emmanuel Gallis" userId="8c212c0b-ef34-405a-99b7-f23b1a01e564" providerId="ADAL" clId="{152A94F0-AA3E-4F04-9684-CA034CA1BF8F}" dt="2024-04-24T07:36:02.960" v="491" actId="478"/>
          <ac:spMkLst>
            <pc:docMk/>
            <pc:sldMk cId="812485087" sldId="2147481221"/>
            <ac:spMk id="25" creationId="{F60A2F25-F7D6-592E-C18F-ECF59983F3F1}"/>
          </ac:spMkLst>
        </pc:spChg>
        <pc:spChg chg="mod">
          <ac:chgData name="Emmanuel Gallis" userId="8c212c0b-ef34-405a-99b7-f23b1a01e564" providerId="ADAL" clId="{152A94F0-AA3E-4F04-9684-CA034CA1BF8F}" dt="2024-04-24T07:52:45.147" v="568" actId="207"/>
          <ac:spMkLst>
            <pc:docMk/>
            <pc:sldMk cId="812485087" sldId="2147481221"/>
            <ac:spMk id="42" creationId="{8C80FDC6-300E-2A6C-42AC-3A14A481CBF0}"/>
          </ac:spMkLst>
        </pc:spChg>
        <pc:spChg chg="add mod">
          <ac:chgData name="Emmanuel Gallis" userId="8c212c0b-ef34-405a-99b7-f23b1a01e564" providerId="ADAL" clId="{152A94F0-AA3E-4F04-9684-CA034CA1BF8F}" dt="2024-04-24T07:52:44.497" v="565" actId="207"/>
          <ac:spMkLst>
            <pc:docMk/>
            <pc:sldMk cId="812485087" sldId="2147481221"/>
            <ac:spMk id="43" creationId="{CCC6DCFC-A5F1-B9A4-C156-363827F503E3}"/>
          </ac:spMkLst>
        </pc:spChg>
        <pc:spChg chg="add mod">
          <ac:chgData name="Emmanuel Gallis" userId="8c212c0b-ef34-405a-99b7-f23b1a01e564" providerId="ADAL" clId="{152A94F0-AA3E-4F04-9684-CA034CA1BF8F}" dt="2024-04-24T07:37:40.907" v="505" actId="571"/>
          <ac:spMkLst>
            <pc:docMk/>
            <pc:sldMk cId="812485087" sldId="2147481221"/>
            <ac:spMk id="46" creationId="{7831ED82-AE0E-C413-292D-F4E721D6F782}"/>
          </ac:spMkLst>
        </pc:spChg>
        <pc:spChg chg="add mod">
          <ac:chgData name="Emmanuel Gallis" userId="8c212c0b-ef34-405a-99b7-f23b1a01e564" providerId="ADAL" clId="{152A94F0-AA3E-4F04-9684-CA034CA1BF8F}" dt="2024-04-24T07:52:44.254" v="564" actId="207"/>
          <ac:spMkLst>
            <pc:docMk/>
            <pc:sldMk cId="812485087" sldId="2147481221"/>
            <ac:spMk id="47" creationId="{F9834E00-2F67-6A79-1612-071B15445015}"/>
          </ac:spMkLst>
        </pc:spChg>
        <pc:spChg chg="add mod">
          <ac:chgData name="Emmanuel Gallis" userId="8c212c0b-ef34-405a-99b7-f23b1a01e564" providerId="ADAL" clId="{152A94F0-AA3E-4F04-9684-CA034CA1BF8F}" dt="2024-04-24T07:59:40.249" v="655" actId="1076"/>
          <ac:spMkLst>
            <pc:docMk/>
            <pc:sldMk cId="812485087" sldId="2147481221"/>
            <ac:spMk id="51" creationId="{C9D3CB6B-FE49-162C-A7F6-81198AD9262D}"/>
          </ac:spMkLst>
        </pc:spChg>
        <pc:spChg chg="add mod">
          <ac:chgData name="Emmanuel Gallis" userId="8c212c0b-ef34-405a-99b7-f23b1a01e564" providerId="ADAL" clId="{152A94F0-AA3E-4F04-9684-CA034CA1BF8F}" dt="2024-04-24T08:04:53.017" v="744" actId="179"/>
          <ac:spMkLst>
            <pc:docMk/>
            <pc:sldMk cId="812485087" sldId="2147481221"/>
            <ac:spMk id="128" creationId="{B4C2297E-84A3-F62A-863C-22AB00D41697}"/>
          </ac:spMkLst>
        </pc:spChg>
        <pc:cxnChg chg="add mod">
          <ac:chgData name="Emmanuel Gallis" userId="8c212c0b-ef34-405a-99b7-f23b1a01e564" providerId="ADAL" clId="{152A94F0-AA3E-4F04-9684-CA034CA1BF8F}" dt="2024-04-24T07:36:53.667" v="498" actId="693"/>
          <ac:cxnSpMkLst>
            <pc:docMk/>
            <pc:sldMk cId="812485087" sldId="2147481221"/>
            <ac:cxnSpMk id="26" creationId="{6F87527C-54F4-9D1F-D469-2B290636A91B}"/>
          </ac:cxnSpMkLst>
        </pc:cxnChg>
        <pc:cxnChg chg="add mod">
          <ac:chgData name="Emmanuel Gallis" userId="8c212c0b-ef34-405a-99b7-f23b1a01e564" providerId="ADAL" clId="{152A94F0-AA3E-4F04-9684-CA034CA1BF8F}" dt="2024-04-24T07:37:14.218" v="502" actId="1076"/>
          <ac:cxnSpMkLst>
            <pc:docMk/>
            <pc:sldMk cId="812485087" sldId="2147481221"/>
            <ac:cxnSpMk id="44" creationId="{7DDF528C-D844-83B2-FA0A-49D1BE63F255}"/>
          </ac:cxnSpMkLst>
        </pc:cxnChg>
        <pc:cxnChg chg="add mod">
          <ac:chgData name="Emmanuel Gallis" userId="8c212c0b-ef34-405a-99b7-f23b1a01e564" providerId="ADAL" clId="{152A94F0-AA3E-4F04-9684-CA034CA1BF8F}" dt="2024-04-24T07:37:17.432" v="503" actId="571"/>
          <ac:cxnSpMkLst>
            <pc:docMk/>
            <pc:sldMk cId="812485087" sldId="2147481221"/>
            <ac:cxnSpMk id="45" creationId="{06C95D20-45C3-824F-E803-E624C6D0F0C8}"/>
          </ac:cxnSpMkLst>
        </pc:cxnChg>
        <pc:cxnChg chg="add mod">
          <ac:chgData name="Emmanuel Gallis" userId="8c212c0b-ef34-405a-99b7-f23b1a01e564" providerId="ADAL" clId="{152A94F0-AA3E-4F04-9684-CA034CA1BF8F}" dt="2024-04-24T07:37:56.251" v="507" actId="1076"/>
          <ac:cxnSpMkLst>
            <pc:docMk/>
            <pc:sldMk cId="812485087" sldId="2147481221"/>
            <ac:cxnSpMk id="48" creationId="{07052A7E-0BAE-BF78-8B40-FA3481033137}"/>
          </ac:cxnSpMkLst>
        </pc:cxnChg>
        <pc:cxnChg chg="add mod">
          <ac:chgData name="Emmanuel Gallis" userId="8c212c0b-ef34-405a-99b7-f23b1a01e564" providerId="ADAL" clId="{152A94F0-AA3E-4F04-9684-CA034CA1BF8F}" dt="2024-04-24T07:37:59.191" v="508" actId="1076"/>
          <ac:cxnSpMkLst>
            <pc:docMk/>
            <pc:sldMk cId="812485087" sldId="2147481221"/>
            <ac:cxnSpMk id="49" creationId="{15B2DBE9-F360-72DB-CA49-4DBD5DACE251}"/>
          </ac:cxnSpMkLst>
        </pc:cxnChg>
        <pc:cxnChg chg="add mod">
          <ac:chgData name="Emmanuel Gallis" userId="8c212c0b-ef34-405a-99b7-f23b1a01e564" providerId="ADAL" clId="{152A94F0-AA3E-4F04-9684-CA034CA1BF8F}" dt="2024-04-24T07:38:02.625" v="509" actId="571"/>
          <ac:cxnSpMkLst>
            <pc:docMk/>
            <pc:sldMk cId="812485087" sldId="2147481221"/>
            <ac:cxnSpMk id="50" creationId="{5EAB8C4F-ADD0-969E-2C6C-923F83717837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53" creationId="{EA73AE7C-E566-0282-5E9E-90B707907D5B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54" creationId="{6FDCB195-2F41-DE5A-F720-3F172439A599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3" creationId="{E0B236C6-3869-D718-0258-485CBA335C7C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6" creationId="{BD696C78-43E1-0EB9-D93F-D6C141B8BFA9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9" creationId="{E1FFF55C-6E53-3B08-6D18-F778C477D4F6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72" creationId="{32700B28-AC0D-05A7-6BDC-AD5965CB07C3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75" creationId="{FF67FB19-D597-BFCB-0BE3-C841C2FF3B63}"/>
          </ac:cxnSpMkLst>
        </pc:cxnChg>
        <pc:cxnChg chg="add del mod">
          <ac:chgData name="Emmanuel Gallis" userId="8c212c0b-ef34-405a-99b7-f23b1a01e564" providerId="ADAL" clId="{152A94F0-AA3E-4F04-9684-CA034CA1BF8F}" dt="2024-04-24T07:57:05.117" v="649" actId="478"/>
          <ac:cxnSpMkLst>
            <pc:docMk/>
            <pc:sldMk cId="812485087" sldId="2147481221"/>
            <ac:cxnSpMk id="85" creationId="{F8627D4A-42FC-1F0D-BC97-64A2F112CFD7}"/>
          </ac:cxnSpMkLst>
        </pc:cxnChg>
        <pc:cxnChg chg="add del mod">
          <ac:chgData name="Emmanuel Gallis" userId="8c212c0b-ef34-405a-99b7-f23b1a01e564" providerId="ADAL" clId="{152A94F0-AA3E-4F04-9684-CA034CA1BF8F}" dt="2024-04-24T07:57:06.851" v="650" actId="478"/>
          <ac:cxnSpMkLst>
            <pc:docMk/>
            <pc:sldMk cId="812485087" sldId="2147481221"/>
            <ac:cxnSpMk id="88" creationId="{3373243F-D89E-B8C8-28FA-EC961C7164B5}"/>
          </ac:cxnSpMkLst>
        </pc:cxnChg>
        <pc:cxnChg chg="add del mod">
          <ac:chgData name="Emmanuel Gallis" userId="8c212c0b-ef34-405a-99b7-f23b1a01e564" providerId="ADAL" clId="{152A94F0-AA3E-4F04-9684-CA034CA1BF8F}" dt="2024-04-24T07:57:07.754" v="651" actId="478"/>
          <ac:cxnSpMkLst>
            <pc:docMk/>
            <pc:sldMk cId="812485087" sldId="2147481221"/>
            <ac:cxnSpMk id="91" creationId="{495CBC4C-84AA-DB6F-E957-A6F4ACF12410}"/>
          </ac:cxnSpMkLst>
        </pc:cxnChg>
        <pc:cxnChg chg="add del mod">
          <ac:chgData name="Emmanuel Gallis" userId="8c212c0b-ef34-405a-99b7-f23b1a01e564" providerId="ADAL" clId="{152A94F0-AA3E-4F04-9684-CA034CA1BF8F}" dt="2024-04-24T07:57:10.442" v="654" actId="478"/>
          <ac:cxnSpMkLst>
            <pc:docMk/>
            <pc:sldMk cId="812485087" sldId="2147481221"/>
            <ac:cxnSpMk id="94" creationId="{211EA0BB-2FB5-5004-4B3D-F50B0A2507D2}"/>
          </ac:cxnSpMkLst>
        </pc:cxnChg>
        <pc:cxnChg chg="add del mod">
          <ac:chgData name="Emmanuel Gallis" userId="8c212c0b-ef34-405a-99b7-f23b1a01e564" providerId="ADAL" clId="{152A94F0-AA3E-4F04-9684-CA034CA1BF8F}" dt="2024-04-24T07:57:08.465" v="652" actId="478"/>
          <ac:cxnSpMkLst>
            <pc:docMk/>
            <pc:sldMk cId="812485087" sldId="2147481221"/>
            <ac:cxnSpMk id="108" creationId="{9A53C917-1572-8FA3-3648-96F3DD6E719D}"/>
          </ac:cxnSpMkLst>
        </pc:cxnChg>
        <pc:cxnChg chg="add del mod">
          <ac:chgData name="Emmanuel Gallis" userId="8c212c0b-ef34-405a-99b7-f23b1a01e564" providerId="ADAL" clId="{152A94F0-AA3E-4F04-9684-CA034CA1BF8F}" dt="2024-04-24T07:57:09.205" v="653" actId="478"/>
          <ac:cxnSpMkLst>
            <pc:docMk/>
            <pc:sldMk cId="812485087" sldId="2147481221"/>
            <ac:cxnSpMk id="111" creationId="{3FDF2177-C51A-EA37-1B09-C0B851B4C96A}"/>
          </ac:cxnSpMkLst>
        </pc:cxnChg>
      </pc:sldChg>
      <pc:sldChg chg="addSp delSp modSp add mod delAnim modAnim chgLayout">
        <pc:chgData name="Emmanuel Gallis" userId="8c212c0b-ef34-405a-99b7-f23b1a01e564" providerId="ADAL" clId="{152A94F0-AA3E-4F04-9684-CA034CA1BF8F}" dt="2024-04-24T08:38:10.515" v="1050"/>
        <pc:sldMkLst>
          <pc:docMk/>
          <pc:sldMk cId="1402177130" sldId="2147481222"/>
        </pc:sldMkLst>
        <pc:spChg chg="mod or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" creationId="{E7818273-3196-38AB-DCEE-2EBB2A4C62C7}"/>
          </ac:spMkLst>
        </pc:spChg>
        <pc:spChg chg="mod ord">
          <ac:chgData name="Emmanuel Gallis" userId="8c212c0b-ef34-405a-99b7-f23b1a01e564" providerId="ADAL" clId="{152A94F0-AA3E-4F04-9684-CA034CA1BF8F}" dt="2024-04-24T08:09:41.218" v="827" actId="14100"/>
          <ac:spMkLst>
            <pc:docMk/>
            <pc:sldMk cId="1402177130" sldId="2147481222"/>
            <ac:spMk id="3" creationId="{48AEBEAE-F498-FAA6-D1CD-2C6C6BC9C1B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" creationId="{06B92F3E-12B9-DEB1-C6A7-FE532D0F6525}"/>
          </ac:spMkLst>
        </pc:spChg>
        <pc:spChg chg="del">
          <ac:chgData name="Emmanuel Gallis" userId="8c212c0b-ef34-405a-99b7-f23b1a01e564" providerId="ADAL" clId="{152A94F0-AA3E-4F04-9684-CA034CA1BF8F}" dt="2024-04-24T08:07:29.406" v="752" actId="478"/>
          <ac:spMkLst>
            <pc:docMk/>
            <pc:sldMk cId="1402177130" sldId="2147481222"/>
            <ac:spMk id="5" creationId="{079138FF-249D-A403-4E37-074BFB6D072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6" creationId="{7D2697E2-9541-FA9A-1C41-E4420F2E6369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7" creationId="{6953E9D6-A0AA-3BEF-60D0-74A8453BDC3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8" creationId="{162F4FF8-9D44-2B8A-1224-44C2E3842C5A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9" creationId="{A548C95D-25A3-71A9-C6A0-55631AA82D0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0" creationId="{54E8F866-933A-0CCB-B344-792EEE348AE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1" creationId="{8EEB7220-B4CD-6D3D-3C0C-D766424E0F3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2" creationId="{004206E4-3683-F249-8196-5B3CBAFAC01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3" creationId="{A47F01FA-93B6-D05C-2277-1CA28441F96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4" creationId="{13475521-B4DB-2A9D-7382-8D8ADE42878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5" creationId="{0243D727-25F7-6AC8-5DE4-E4D55F62BAB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6" creationId="{2CED5C46-5CEB-3816-B285-2D8E13377633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7" creationId="{3DF87DE6-D28E-BFAE-4C9D-DEFA1C4DCB30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8" creationId="{4208BB73-E693-F922-5F71-82EB80FE8E6A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9" creationId="{5B13597A-9691-F72C-764E-1EDD8C5B9441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0" creationId="{FD62CE80-883D-5B55-E41A-B4F9D262CF1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1" creationId="{54A9E7B9-8504-1446-2090-2F70D72A3D9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2" creationId="{2649D624-6C93-464F-A16A-BA1AD1999FA0}"/>
          </ac:spMkLst>
        </pc:spChg>
        <pc:spChg chg="add del mo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3" creationId="{3B5890E6-C2C2-E1D6-95A3-33570B3CFC9A}"/>
          </ac:spMkLst>
        </pc:spChg>
        <pc:spChg chg="add del mo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4" creationId="{C0233EFA-007C-7D37-F9D1-6057BC01475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7" creationId="{79FC26E9-9478-B2B6-186A-B12B076251CE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8" creationId="{E4581651-516B-66E4-6EB0-1F5E4174516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9" creationId="{8CDBA44B-07F2-73E8-24E1-2A3526CA1A2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0" creationId="{DD50654D-1331-F7D9-C57C-71544C78B5E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1" creationId="{B9F0F25F-1A46-F804-FD02-494D8A6C49CB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2" creationId="{F3A95EDA-B46F-561C-0E39-3AC9F59D8DC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3" creationId="{04D8432C-F2B2-D0CE-5AE7-E746072B5AFD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4" creationId="{78C82F90-F0AC-DCDC-8900-41823964392E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5" creationId="{1409B84D-6981-7BC3-CA43-8E25D83890C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6" creationId="{419692CD-2513-A779-2B1A-3371EE7DBC0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7" creationId="{C06AAB61-876E-4374-FE4D-C24D44A4103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8" creationId="{4AA2F983-9412-5617-DD27-6FCB7818337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9" creationId="{DF1B344A-4D3A-F579-8D2A-2DCF9098A4A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0" creationId="{D66D8AF9-E026-F84F-0191-2364614BF7D9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1" creationId="{D0318430-E5BA-8887-3B0F-DC7E06A7E95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2" creationId="{8C80FDC6-300E-2A6C-42AC-3A14A481CBF0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3" creationId="{CCC6DCFC-A5F1-B9A4-C156-363827F503E3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7" creationId="{F9834E00-2F67-6A79-1612-071B1544501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51" creationId="{C9D3CB6B-FE49-162C-A7F6-81198AD9262D}"/>
          </ac:spMkLst>
        </pc:spChg>
        <pc:spChg chg="add mod">
          <ac:chgData name="Emmanuel Gallis" userId="8c212c0b-ef34-405a-99b7-f23b1a01e564" providerId="ADAL" clId="{152A94F0-AA3E-4F04-9684-CA034CA1BF8F}" dt="2024-04-24T08:18:57.567" v="978" actId="1076"/>
          <ac:spMkLst>
            <pc:docMk/>
            <pc:sldMk cId="1402177130" sldId="2147481222"/>
            <ac:spMk id="59" creationId="{F4AFA052-35BD-CF38-2214-576FFC73037A}"/>
          </ac:spMkLst>
        </pc:spChg>
        <pc:spChg chg="add mod">
          <ac:chgData name="Emmanuel Gallis" userId="8c212c0b-ef34-405a-99b7-f23b1a01e564" providerId="ADAL" clId="{152A94F0-AA3E-4F04-9684-CA034CA1BF8F}" dt="2024-04-24T08:19:48.411" v="1001" actId="1076"/>
          <ac:spMkLst>
            <pc:docMk/>
            <pc:sldMk cId="1402177130" sldId="2147481222"/>
            <ac:spMk id="64" creationId="{702A6CB5-9DEB-BB16-3082-F7B35AF3F2A6}"/>
          </ac:spMkLst>
        </pc:spChg>
        <pc:spChg chg="add mod">
          <ac:chgData name="Emmanuel Gallis" userId="8c212c0b-ef34-405a-99b7-f23b1a01e564" providerId="ADAL" clId="{152A94F0-AA3E-4F04-9684-CA034CA1BF8F}" dt="2024-04-24T08:22:46.111" v="1042" actId="20577"/>
          <ac:spMkLst>
            <pc:docMk/>
            <pc:sldMk cId="1402177130" sldId="2147481222"/>
            <ac:spMk id="65" creationId="{7BD4979C-7B98-B026-3BDC-A4CA21974AA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28" creationId="{B4C2297E-84A3-F62A-863C-22AB00D41697}"/>
          </ac:spMkLst>
        </pc:spChg>
        <pc:graphicFrameChg chg="add mod modGraphic">
          <ac:chgData name="Emmanuel Gallis" userId="8c212c0b-ef34-405a-99b7-f23b1a01e564" providerId="ADAL" clId="{152A94F0-AA3E-4F04-9684-CA034CA1BF8F}" dt="2024-04-24T08:38:10.515" v="1050"/>
          <ac:graphicFrameMkLst>
            <pc:docMk/>
            <pc:sldMk cId="1402177130" sldId="2147481222"/>
            <ac:graphicFrameMk id="25" creationId="{5B07B803-20DE-149E-8743-3F2A556CF640}"/>
          </ac:graphicFrameMkLst>
        </pc:graphicFrame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26" creationId="{6F87527C-54F4-9D1F-D469-2B290636A91B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4" creationId="{7DDF528C-D844-83B2-FA0A-49D1BE63F255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5" creationId="{06C95D20-45C3-824F-E803-E624C6D0F0C8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8" creationId="{07052A7E-0BAE-BF78-8B40-FA3481033137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9" creationId="{15B2DBE9-F360-72DB-CA49-4DBD5DACE251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0" creationId="{5EAB8C4F-ADD0-969E-2C6C-923F83717837}"/>
          </ac:cxnSpMkLst>
        </pc:cxnChg>
        <pc:cxnChg chg="add mod">
          <ac:chgData name="Emmanuel Gallis" userId="8c212c0b-ef34-405a-99b7-f23b1a01e564" providerId="ADAL" clId="{152A94F0-AA3E-4F04-9684-CA034CA1BF8F}" dt="2024-04-24T08:18:30.189" v="965" actId="1582"/>
          <ac:cxnSpMkLst>
            <pc:docMk/>
            <pc:sldMk cId="1402177130" sldId="2147481222"/>
            <ac:cxnSpMk id="52" creationId="{10BAA785-7DC8-442F-B2D4-E8EF764A41E2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3" creationId="{EA73AE7C-E566-0282-5E9E-90B707907D5B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4" creationId="{6FDCB195-2F41-DE5A-F720-3F172439A599}"/>
          </ac:cxnSpMkLst>
        </pc:cxnChg>
        <pc:cxnChg chg="add mod">
          <ac:chgData name="Emmanuel Gallis" userId="8c212c0b-ef34-405a-99b7-f23b1a01e564" providerId="ADAL" clId="{152A94F0-AA3E-4F04-9684-CA034CA1BF8F}" dt="2024-04-24T08:18:32.780" v="966" actId="571"/>
          <ac:cxnSpMkLst>
            <pc:docMk/>
            <pc:sldMk cId="1402177130" sldId="2147481222"/>
            <ac:cxnSpMk id="55" creationId="{EF280D25-B80F-A7F1-5C16-5415004FC096}"/>
          </ac:cxnSpMkLst>
        </pc:cxnChg>
        <pc:cxnChg chg="add mod">
          <ac:chgData name="Emmanuel Gallis" userId="8c212c0b-ef34-405a-99b7-f23b1a01e564" providerId="ADAL" clId="{152A94F0-AA3E-4F04-9684-CA034CA1BF8F}" dt="2024-04-24T08:18:34.056" v="967" actId="571"/>
          <ac:cxnSpMkLst>
            <pc:docMk/>
            <pc:sldMk cId="1402177130" sldId="2147481222"/>
            <ac:cxnSpMk id="56" creationId="{FBC46C0F-FD2E-F4EF-8BAC-CF86A51CF9B3}"/>
          </ac:cxnSpMkLst>
        </pc:cxnChg>
        <pc:cxnChg chg="add mod">
          <ac:chgData name="Emmanuel Gallis" userId="8c212c0b-ef34-405a-99b7-f23b1a01e564" providerId="ADAL" clId="{152A94F0-AA3E-4F04-9684-CA034CA1BF8F}" dt="2024-04-24T08:18:35.345" v="968" actId="571"/>
          <ac:cxnSpMkLst>
            <pc:docMk/>
            <pc:sldMk cId="1402177130" sldId="2147481222"/>
            <ac:cxnSpMk id="57" creationId="{937AAE19-8C50-ED87-066D-8DE1942BE476}"/>
          </ac:cxnSpMkLst>
        </pc:cxnChg>
        <pc:cxnChg chg="add mod">
          <ac:chgData name="Emmanuel Gallis" userId="8c212c0b-ef34-405a-99b7-f23b1a01e564" providerId="ADAL" clId="{152A94F0-AA3E-4F04-9684-CA034CA1BF8F}" dt="2024-04-24T08:18:36.733" v="969" actId="571"/>
          <ac:cxnSpMkLst>
            <pc:docMk/>
            <pc:sldMk cId="1402177130" sldId="2147481222"/>
            <ac:cxnSpMk id="58" creationId="{A33986D5-C64A-1F35-B922-91E99202570D}"/>
          </ac:cxnSpMkLst>
        </pc:cxnChg>
        <pc:cxnChg chg="add mod">
          <ac:chgData name="Emmanuel Gallis" userId="8c212c0b-ef34-405a-99b7-f23b1a01e564" providerId="ADAL" clId="{152A94F0-AA3E-4F04-9684-CA034CA1BF8F}" dt="2024-04-24T08:21:09.255" v="1030" actId="14100"/>
          <ac:cxnSpMkLst>
            <pc:docMk/>
            <pc:sldMk cId="1402177130" sldId="2147481222"/>
            <ac:cxnSpMk id="61" creationId="{637AD5E0-FFC3-71FA-8FA8-9A9A3180EFDC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3" creationId="{E0B236C6-3869-D718-0258-485CBA335C7C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6" creationId="{BD696C78-43E1-0EB9-D93F-D6C141B8BFA9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9" creationId="{E1FFF55C-6E53-3B08-6D18-F778C477D4F6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72" creationId="{32700B28-AC0D-05A7-6BDC-AD5965CB07C3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75" creationId="{FF67FB19-D597-BFCB-0BE3-C841C2FF3B63}"/>
          </ac:cxnSpMkLst>
        </pc:cxnChg>
      </pc:sldChg>
    </pc:docChg>
  </pc:docChgLst>
  <pc:docChgLst>
    <pc:chgData name="David Vachala" userId="91433487-0c4d-408d-9c05-4db9b7ff8fc7" providerId="ADAL" clId="{EF6F2B60-0E8E-4088-9A4E-A5AB42ABD5F7}"/>
    <pc:docChg chg="undo custSel addSld delSld modSld sldOrd modSection">
      <pc:chgData name="David Vachala" userId="91433487-0c4d-408d-9c05-4db9b7ff8fc7" providerId="ADAL" clId="{EF6F2B60-0E8E-4088-9A4E-A5AB42ABD5F7}" dt="2024-10-25T17:53:24.755" v="721" actId="47"/>
      <pc:docMkLst>
        <pc:docMk/>
      </pc:docMkLst>
      <pc:sldChg chg="modSp mod">
        <pc:chgData name="David Vachala" userId="91433487-0c4d-408d-9c05-4db9b7ff8fc7" providerId="ADAL" clId="{EF6F2B60-0E8E-4088-9A4E-A5AB42ABD5F7}" dt="2024-10-17T19:12:25.401" v="80" actId="20577"/>
        <pc:sldMkLst>
          <pc:docMk/>
          <pc:sldMk cId="409723674" sldId="259"/>
        </pc:sldMkLst>
        <pc:spChg chg="mod">
          <ac:chgData name="David Vachala" userId="91433487-0c4d-408d-9c05-4db9b7ff8fc7" providerId="ADAL" clId="{EF6F2B60-0E8E-4088-9A4E-A5AB42ABD5F7}" dt="2024-10-17T19:12:25.401" v="80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addSp modSp mod">
        <pc:chgData name="David Vachala" userId="91433487-0c4d-408d-9c05-4db9b7ff8fc7" providerId="ADAL" clId="{EF6F2B60-0E8E-4088-9A4E-A5AB42ABD5F7}" dt="2024-10-17T19:21:25.688" v="187" actId="20577"/>
        <pc:sldMkLst>
          <pc:docMk/>
          <pc:sldMk cId="1743216632" sldId="261"/>
        </pc:sldMkLst>
        <pc:spChg chg="add">
          <ac:chgData name="David Vachala" userId="91433487-0c4d-408d-9c05-4db9b7ff8fc7" providerId="ADAL" clId="{EF6F2B60-0E8E-4088-9A4E-A5AB42ABD5F7}" dt="2024-10-17T19:19:00.570" v="148"/>
          <ac:spMkLst>
            <pc:docMk/>
            <pc:sldMk cId="1743216632" sldId="261"/>
            <ac:spMk id="25" creationId="{73EF96B8-76F8-23EA-DF02-FCEEE10F9950}"/>
          </ac:spMkLst>
        </pc:spChg>
        <pc:spChg chg="mod">
          <ac:chgData name="David Vachala" userId="91433487-0c4d-408d-9c05-4db9b7ff8fc7" providerId="ADAL" clId="{EF6F2B60-0E8E-4088-9A4E-A5AB42ABD5F7}" dt="2024-10-17T19:11:24.671" v="19" actId="20577"/>
          <ac:spMkLst>
            <pc:docMk/>
            <pc:sldMk cId="1743216632" sldId="261"/>
            <ac:spMk id="29" creationId="{CB892594-7024-4545-AEF5-72B22C06A1A3}"/>
          </ac:spMkLst>
        </pc:spChg>
        <pc:spChg chg="add">
          <ac:chgData name="David Vachala" userId="91433487-0c4d-408d-9c05-4db9b7ff8fc7" providerId="ADAL" clId="{EF6F2B60-0E8E-4088-9A4E-A5AB42ABD5F7}" dt="2024-10-17T19:19:05.075" v="149"/>
          <ac:spMkLst>
            <pc:docMk/>
            <pc:sldMk cId="1743216632" sldId="261"/>
            <ac:spMk id="35" creationId="{FF3A9F74-71D1-6E37-0892-CE9ABE2E4924}"/>
          </ac:spMkLst>
        </pc:spChg>
        <pc:spChg chg="add">
          <ac:chgData name="David Vachala" userId="91433487-0c4d-408d-9c05-4db9b7ff8fc7" providerId="ADAL" clId="{EF6F2B60-0E8E-4088-9A4E-A5AB42ABD5F7}" dt="2024-10-17T19:19:13.438" v="151"/>
          <ac:spMkLst>
            <pc:docMk/>
            <pc:sldMk cId="1743216632" sldId="261"/>
            <ac:spMk id="36" creationId="{90A816E0-4548-8B27-1498-EA0B8E247D68}"/>
          </ac:spMkLst>
        </pc:spChg>
        <pc:spChg chg="mod">
          <ac:chgData name="David Vachala" userId="91433487-0c4d-408d-9c05-4db9b7ff8fc7" providerId="ADAL" clId="{EF6F2B60-0E8E-4088-9A4E-A5AB42ABD5F7}" dt="2024-10-17T19:14:14.359" v="128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EF6F2B60-0E8E-4088-9A4E-A5AB42ABD5F7}" dt="2024-10-17T19:21:20.833" v="186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EF6F2B60-0E8E-4088-9A4E-A5AB42ABD5F7}" dt="2024-10-17T19:18:08.866" v="14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EF6F2B60-0E8E-4088-9A4E-A5AB42ABD5F7}" dt="2024-10-17T19:21:25.688" v="187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EF6F2B60-0E8E-4088-9A4E-A5AB42ABD5F7}" dt="2024-10-17T19:16:32.886" v="130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EF6F2B60-0E8E-4088-9A4E-A5AB42ABD5F7}" dt="2024-10-17T19:18:00.148" v="132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EF6F2B60-0E8E-4088-9A4E-A5AB42ABD5F7}" dt="2024-10-17T19:11:33.569" v="25" actId="47"/>
        <pc:sldMkLst>
          <pc:docMk/>
          <pc:sldMk cId="3698344380" sldId="2147468960"/>
        </pc:sldMkLst>
      </pc:sldChg>
      <pc:sldChg chg="del">
        <pc:chgData name="David Vachala" userId="91433487-0c4d-408d-9c05-4db9b7ff8fc7" providerId="ADAL" clId="{EF6F2B60-0E8E-4088-9A4E-A5AB42ABD5F7}" dt="2024-10-17T19:11:33.845" v="26" actId="47"/>
        <pc:sldMkLst>
          <pc:docMk/>
          <pc:sldMk cId="497644256" sldId="2147468961"/>
        </pc:sldMkLst>
      </pc:sldChg>
      <pc:sldChg chg="del">
        <pc:chgData name="David Vachala" userId="91433487-0c4d-408d-9c05-4db9b7ff8fc7" providerId="ADAL" clId="{EF6F2B60-0E8E-4088-9A4E-A5AB42ABD5F7}" dt="2024-10-17T19:11:34.060" v="27" actId="47"/>
        <pc:sldMkLst>
          <pc:docMk/>
          <pc:sldMk cId="935840356" sldId="2147468962"/>
        </pc:sldMkLst>
      </pc:sldChg>
      <pc:sldChg chg="del">
        <pc:chgData name="David Vachala" userId="91433487-0c4d-408d-9c05-4db9b7ff8fc7" providerId="ADAL" clId="{EF6F2B60-0E8E-4088-9A4E-A5AB42ABD5F7}" dt="2024-10-17T19:11:34.267" v="28" actId="47"/>
        <pc:sldMkLst>
          <pc:docMk/>
          <pc:sldMk cId="434766629" sldId="2147468963"/>
        </pc:sldMkLst>
      </pc:sldChg>
      <pc:sldChg chg="del">
        <pc:chgData name="David Vachala" userId="91433487-0c4d-408d-9c05-4db9b7ff8fc7" providerId="ADAL" clId="{EF6F2B60-0E8E-4088-9A4E-A5AB42ABD5F7}" dt="2024-10-17T19:11:32.214" v="20" actId="47"/>
        <pc:sldMkLst>
          <pc:docMk/>
          <pc:sldMk cId="1903793807" sldId="2147468966"/>
        </pc:sldMkLst>
      </pc:sldChg>
      <pc:sldChg chg="del">
        <pc:chgData name="David Vachala" userId="91433487-0c4d-408d-9c05-4db9b7ff8fc7" providerId="ADAL" clId="{EF6F2B60-0E8E-4088-9A4E-A5AB42ABD5F7}" dt="2024-10-17T19:11:32.555" v="21" actId="47"/>
        <pc:sldMkLst>
          <pc:docMk/>
          <pc:sldMk cId="710295476" sldId="2147468967"/>
        </pc:sldMkLst>
      </pc:sldChg>
      <pc:sldChg chg="del">
        <pc:chgData name="David Vachala" userId="91433487-0c4d-408d-9c05-4db9b7ff8fc7" providerId="ADAL" clId="{EF6F2B60-0E8E-4088-9A4E-A5AB42ABD5F7}" dt="2024-10-17T19:11:35.541" v="32" actId="47"/>
        <pc:sldMkLst>
          <pc:docMk/>
          <pc:sldMk cId="4130976494" sldId="2147468968"/>
        </pc:sldMkLst>
      </pc:sldChg>
      <pc:sldChg chg="del">
        <pc:chgData name="David Vachala" userId="91433487-0c4d-408d-9c05-4db9b7ff8fc7" providerId="ADAL" clId="{EF6F2B60-0E8E-4088-9A4E-A5AB42ABD5F7}" dt="2024-10-17T19:11:35.820" v="33" actId="47"/>
        <pc:sldMkLst>
          <pc:docMk/>
          <pc:sldMk cId="545209406" sldId="2147468969"/>
        </pc:sldMkLst>
      </pc:sldChg>
      <pc:sldChg chg="del">
        <pc:chgData name="David Vachala" userId="91433487-0c4d-408d-9c05-4db9b7ff8fc7" providerId="ADAL" clId="{EF6F2B60-0E8E-4088-9A4E-A5AB42ABD5F7}" dt="2024-10-17T19:11:33.077" v="23" actId="47"/>
        <pc:sldMkLst>
          <pc:docMk/>
          <pc:sldMk cId="3758750498" sldId="2147468970"/>
        </pc:sldMkLst>
      </pc:sldChg>
      <pc:sldChg chg="del">
        <pc:chgData name="David Vachala" userId="91433487-0c4d-408d-9c05-4db9b7ff8fc7" providerId="ADAL" clId="{EF6F2B60-0E8E-4088-9A4E-A5AB42ABD5F7}" dt="2024-10-17T19:11:33.327" v="24" actId="47"/>
        <pc:sldMkLst>
          <pc:docMk/>
          <pc:sldMk cId="770049797" sldId="2147468971"/>
        </pc:sldMkLst>
      </pc:sldChg>
      <pc:sldChg chg="del">
        <pc:chgData name="David Vachala" userId="91433487-0c4d-408d-9c05-4db9b7ff8fc7" providerId="ADAL" clId="{EF6F2B60-0E8E-4088-9A4E-A5AB42ABD5F7}" dt="2024-10-17T19:11:32.851" v="22" actId="47"/>
        <pc:sldMkLst>
          <pc:docMk/>
          <pc:sldMk cId="1282644362" sldId="2147468972"/>
        </pc:sldMkLst>
      </pc:sldChg>
      <pc:sldChg chg="del">
        <pc:chgData name="David Vachala" userId="91433487-0c4d-408d-9c05-4db9b7ff8fc7" providerId="ADAL" clId="{EF6F2B60-0E8E-4088-9A4E-A5AB42ABD5F7}" dt="2024-10-17T19:11:36.202" v="34" actId="47"/>
        <pc:sldMkLst>
          <pc:docMk/>
          <pc:sldMk cId="1465958584" sldId="2147468974"/>
        </pc:sldMkLst>
      </pc:sldChg>
      <pc:sldChg chg="del">
        <pc:chgData name="David Vachala" userId="91433487-0c4d-408d-9c05-4db9b7ff8fc7" providerId="ADAL" clId="{EF6F2B60-0E8E-4088-9A4E-A5AB42ABD5F7}" dt="2024-10-17T19:11:36.516" v="35" actId="47"/>
        <pc:sldMkLst>
          <pc:docMk/>
          <pc:sldMk cId="3343844020" sldId="2147468975"/>
        </pc:sldMkLst>
      </pc:sldChg>
      <pc:sldChg chg="del">
        <pc:chgData name="David Vachala" userId="91433487-0c4d-408d-9c05-4db9b7ff8fc7" providerId="ADAL" clId="{EF6F2B60-0E8E-4088-9A4E-A5AB42ABD5F7}" dt="2024-10-17T19:11:37.088" v="36" actId="47"/>
        <pc:sldMkLst>
          <pc:docMk/>
          <pc:sldMk cId="1618938410" sldId="2147468976"/>
        </pc:sldMkLst>
      </pc:sldChg>
      <pc:sldChg chg="del">
        <pc:chgData name="David Vachala" userId="91433487-0c4d-408d-9c05-4db9b7ff8fc7" providerId="ADAL" clId="{EF6F2B60-0E8E-4088-9A4E-A5AB42ABD5F7}" dt="2024-10-17T19:11:37.563" v="37" actId="47"/>
        <pc:sldMkLst>
          <pc:docMk/>
          <pc:sldMk cId="2385382139" sldId="2147468977"/>
        </pc:sldMkLst>
      </pc:sldChg>
      <pc:sldChg chg="del">
        <pc:chgData name="David Vachala" userId="91433487-0c4d-408d-9c05-4db9b7ff8fc7" providerId="ADAL" clId="{EF6F2B60-0E8E-4088-9A4E-A5AB42ABD5F7}" dt="2024-10-17T19:11:38.671" v="39" actId="47"/>
        <pc:sldMkLst>
          <pc:docMk/>
          <pc:sldMk cId="3725312618" sldId="2147468978"/>
        </pc:sldMkLst>
      </pc:sldChg>
      <pc:sldChg chg="del">
        <pc:chgData name="David Vachala" userId="91433487-0c4d-408d-9c05-4db9b7ff8fc7" providerId="ADAL" clId="{EF6F2B60-0E8E-4088-9A4E-A5AB42ABD5F7}" dt="2024-10-17T19:11:35.140" v="31" actId="47"/>
        <pc:sldMkLst>
          <pc:docMk/>
          <pc:sldMk cId="2694394990" sldId="2147478277"/>
        </pc:sldMkLst>
      </pc:sldChg>
      <pc:sldChg chg="del">
        <pc:chgData name="David Vachala" userId="91433487-0c4d-408d-9c05-4db9b7ff8fc7" providerId="ADAL" clId="{EF6F2B60-0E8E-4088-9A4E-A5AB42ABD5F7}" dt="2024-10-17T19:11:38.194" v="38" actId="47"/>
        <pc:sldMkLst>
          <pc:docMk/>
          <pc:sldMk cId="442066836" sldId="2147478278"/>
        </pc:sldMkLst>
      </pc:sldChg>
      <pc:sldChg chg="modSp mod">
        <pc:chgData name="David Vachala" userId="91433487-0c4d-408d-9c05-4db9b7ff8fc7" providerId="ADAL" clId="{EF6F2B60-0E8E-4088-9A4E-A5AB42ABD5F7}" dt="2024-10-17T19:25:07.379" v="216" actId="20577"/>
        <pc:sldMkLst>
          <pc:docMk/>
          <pc:sldMk cId="530844445" sldId="2147481261"/>
        </pc:sldMkLst>
        <pc:spChg chg="mod">
          <ac:chgData name="David Vachala" userId="91433487-0c4d-408d-9c05-4db9b7ff8fc7" providerId="ADAL" clId="{EF6F2B60-0E8E-4088-9A4E-A5AB42ABD5F7}" dt="2024-10-17T19:24:05.509" v="207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EF6F2B60-0E8E-4088-9A4E-A5AB42ABD5F7}" dt="2024-10-17T19:23:21.335" v="192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EF6F2B60-0E8E-4088-9A4E-A5AB42ABD5F7}" dt="2024-10-17T19:25:07.379" v="216" actId="20577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EF6F2B60-0E8E-4088-9A4E-A5AB42ABD5F7}" dt="2024-10-17T19:23:05.384" v="189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EF6F2B60-0E8E-4088-9A4E-A5AB42ABD5F7}" dt="2024-10-17T19:11:57.455" v="52" actId="47"/>
        <pc:sldMkLst>
          <pc:docMk/>
          <pc:sldMk cId="3354364979" sldId="2147481319"/>
        </pc:sldMkLst>
      </pc:sldChg>
      <pc:sldChg chg="del">
        <pc:chgData name="David Vachala" userId="91433487-0c4d-408d-9c05-4db9b7ff8fc7" providerId="ADAL" clId="{EF6F2B60-0E8E-4088-9A4E-A5AB42ABD5F7}" dt="2024-10-17T19:11:59.326" v="53" actId="47"/>
        <pc:sldMkLst>
          <pc:docMk/>
          <pc:sldMk cId="3079182513" sldId="2147481322"/>
        </pc:sldMkLst>
      </pc:sldChg>
      <pc:sldChg chg="del">
        <pc:chgData name="David Vachala" userId="91433487-0c4d-408d-9c05-4db9b7ff8fc7" providerId="ADAL" clId="{EF6F2B60-0E8E-4088-9A4E-A5AB42ABD5F7}" dt="2024-10-17T19:11:59.750" v="54" actId="47"/>
        <pc:sldMkLst>
          <pc:docMk/>
          <pc:sldMk cId="2406362547" sldId="2147481323"/>
        </pc:sldMkLst>
      </pc:sldChg>
      <pc:sldChg chg="del">
        <pc:chgData name="David Vachala" userId="91433487-0c4d-408d-9c05-4db9b7ff8fc7" providerId="ADAL" clId="{EF6F2B60-0E8E-4088-9A4E-A5AB42ABD5F7}" dt="2024-10-17T19:12:00.084" v="55" actId="47"/>
        <pc:sldMkLst>
          <pc:docMk/>
          <pc:sldMk cId="3303910980" sldId="2147481324"/>
        </pc:sldMkLst>
      </pc:sldChg>
      <pc:sldChg chg="del">
        <pc:chgData name="David Vachala" userId="91433487-0c4d-408d-9c05-4db9b7ff8fc7" providerId="ADAL" clId="{EF6F2B60-0E8E-4088-9A4E-A5AB42ABD5F7}" dt="2024-10-17T19:12:00.314" v="56" actId="47"/>
        <pc:sldMkLst>
          <pc:docMk/>
          <pc:sldMk cId="634596184" sldId="2147481325"/>
        </pc:sldMkLst>
      </pc:sldChg>
      <pc:sldChg chg="del">
        <pc:chgData name="David Vachala" userId="91433487-0c4d-408d-9c05-4db9b7ff8fc7" providerId="ADAL" clId="{EF6F2B60-0E8E-4088-9A4E-A5AB42ABD5F7}" dt="2024-10-17T19:12:01.415" v="58" actId="47"/>
        <pc:sldMkLst>
          <pc:docMk/>
          <pc:sldMk cId="2667727811" sldId="2147481326"/>
        </pc:sldMkLst>
      </pc:sldChg>
      <pc:sldChg chg="del">
        <pc:chgData name="David Vachala" userId="91433487-0c4d-408d-9c05-4db9b7ff8fc7" providerId="ADAL" clId="{EF6F2B60-0E8E-4088-9A4E-A5AB42ABD5F7}" dt="2024-10-17T19:12:00.886" v="57" actId="47"/>
        <pc:sldMkLst>
          <pc:docMk/>
          <pc:sldMk cId="463551462" sldId="2147481327"/>
        </pc:sldMkLst>
      </pc:sldChg>
      <pc:sldChg chg="del">
        <pc:chgData name="David Vachala" userId="91433487-0c4d-408d-9c05-4db9b7ff8fc7" providerId="ADAL" clId="{EF6F2B60-0E8E-4088-9A4E-A5AB42ABD5F7}" dt="2024-10-17T19:12:03.603" v="62" actId="47"/>
        <pc:sldMkLst>
          <pc:docMk/>
          <pc:sldMk cId="2053426267" sldId="2147481328"/>
        </pc:sldMkLst>
      </pc:sldChg>
      <pc:sldChg chg="del">
        <pc:chgData name="David Vachala" userId="91433487-0c4d-408d-9c05-4db9b7ff8fc7" providerId="ADAL" clId="{EF6F2B60-0E8E-4088-9A4E-A5AB42ABD5F7}" dt="2024-10-17T19:12:04.116" v="63" actId="47"/>
        <pc:sldMkLst>
          <pc:docMk/>
          <pc:sldMk cId="4231525774" sldId="2147481329"/>
        </pc:sldMkLst>
      </pc:sldChg>
      <pc:sldChg chg="del">
        <pc:chgData name="David Vachala" userId="91433487-0c4d-408d-9c05-4db9b7ff8fc7" providerId="ADAL" clId="{EF6F2B60-0E8E-4088-9A4E-A5AB42ABD5F7}" dt="2024-10-17T19:12:04.612" v="64" actId="47"/>
        <pc:sldMkLst>
          <pc:docMk/>
          <pc:sldMk cId="1102261046" sldId="2147481330"/>
        </pc:sldMkLst>
      </pc:sldChg>
      <pc:sldChg chg="del">
        <pc:chgData name="David Vachala" userId="91433487-0c4d-408d-9c05-4db9b7ff8fc7" providerId="ADAL" clId="{EF6F2B60-0E8E-4088-9A4E-A5AB42ABD5F7}" dt="2024-10-17T19:12:05.106" v="65" actId="47"/>
        <pc:sldMkLst>
          <pc:docMk/>
          <pc:sldMk cId="2487079044" sldId="2147481331"/>
        </pc:sldMkLst>
      </pc:sldChg>
      <pc:sldChg chg="del">
        <pc:chgData name="David Vachala" userId="91433487-0c4d-408d-9c05-4db9b7ff8fc7" providerId="ADAL" clId="{EF6F2B60-0E8E-4088-9A4E-A5AB42ABD5F7}" dt="2024-10-17T19:12:05.704" v="66" actId="47"/>
        <pc:sldMkLst>
          <pc:docMk/>
          <pc:sldMk cId="3680975076" sldId="2147481332"/>
        </pc:sldMkLst>
      </pc:sldChg>
      <pc:sldChg chg="del">
        <pc:chgData name="David Vachala" userId="91433487-0c4d-408d-9c05-4db9b7ff8fc7" providerId="ADAL" clId="{EF6F2B60-0E8E-4088-9A4E-A5AB42ABD5F7}" dt="2024-10-17T19:12:01.991" v="59" actId="47"/>
        <pc:sldMkLst>
          <pc:docMk/>
          <pc:sldMk cId="1066677339" sldId="2147481333"/>
        </pc:sldMkLst>
      </pc:sldChg>
      <pc:sldChg chg="del">
        <pc:chgData name="David Vachala" userId="91433487-0c4d-408d-9c05-4db9b7ff8fc7" providerId="ADAL" clId="{EF6F2B60-0E8E-4088-9A4E-A5AB42ABD5F7}" dt="2024-10-17T19:12:02.535" v="60" actId="47"/>
        <pc:sldMkLst>
          <pc:docMk/>
          <pc:sldMk cId="1703471933" sldId="2147481334"/>
        </pc:sldMkLst>
      </pc:sldChg>
      <pc:sldChg chg="del">
        <pc:chgData name="David Vachala" userId="91433487-0c4d-408d-9c05-4db9b7ff8fc7" providerId="ADAL" clId="{EF6F2B60-0E8E-4088-9A4E-A5AB42ABD5F7}" dt="2024-10-17T19:12:03.135" v="61" actId="47"/>
        <pc:sldMkLst>
          <pc:docMk/>
          <pc:sldMk cId="4039528481" sldId="2147481335"/>
        </pc:sldMkLst>
      </pc:sldChg>
      <pc:sldChg chg="addSp modSp mod">
        <pc:chgData name="David Vachala" userId="91433487-0c4d-408d-9c05-4db9b7ff8fc7" providerId="ADAL" clId="{EF6F2B60-0E8E-4088-9A4E-A5AB42ABD5F7}" dt="2024-10-18T18:33:32.481" v="261"/>
        <pc:sldMkLst>
          <pc:docMk/>
          <pc:sldMk cId="3171929652" sldId="2147481336"/>
        </pc:sldMkLst>
        <pc:spChg chg="add">
          <ac:chgData name="David Vachala" userId="91433487-0c4d-408d-9c05-4db9b7ff8fc7" providerId="ADAL" clId="{EF6F2B60-0E8E-4088-9A4E-A5AB42ABD5F7}" dt="2024-10-17T19:27:24.598" v="238"/>
          <ac:spMkLst>
            <pc:docMk/>
            <pc:sldMk cId="3171929652" sldId="2147481336"/>
            <ac:spMk id="2" creationId="{746C0BCA-7039-7514-6E8A-A6327F8C25F3}"/>
          </ac:spMkLst>
        </pc:spChg>
        <pc:spChg chg="mod">
          <ac:chgData name="David Vachala" userId="91433487-0c4d-408d-9c05-4db9b7ff8fc7" providerId="ADAL" clId="{EF6F2B60-0E8E-4088-9A4E-A5AB42ABD5F7}" dt="2024-10-17T19:26:14.106" v="235"/>
          <ac:spMkLst>
            <pc:docMk/>
            <pc:sldMk cId="3171929652" sldId="2147481336"/>
            <ac:spMk id="8" creationId="{88B82E67-C906-4FA9-BD44-A226DC6C19B0}"/>
          </ac:spMkLst>
        </pc:spChg>
        <pc:spChg chg="mod">
          <ac:chgData name="David Vachala" userId="91433487-0c4d-408d-9c05-4db9b7ff8fc7" providerId="ADAL" clId="{EF6F2B60-0E8E-4088-9A4E-A5AB42ABD5F7}" dt="2024-10-18T18:33:32.481" v="261"/>
          <ac:spMkLst>
            <pc:docMk/>
            <pc:sldMk cId="3171929652" sldId="2147481336"/>
            <ac:spMk id="14" creationId="{6E31850A-D536-41F0-9D96-7836AAC5E502}"/>
          </ac:spMkLst>
        </pc:spChg>
        <pc:spChg chg="mod">
          <ac:chgData name="David Vachala" userId="91433487-0c4d-408d-9c05-4db9b7ff8fc7" providerId="ADAL" clId="{EF6F2B60-0E8E-4088-9A4E-A5AB42ABD5F7}" dt="2024-10-17T19:28:19.838" v="258" actId="20577"/>
          <ac:spMkLst>
            <pc:docMk/>
            <pc:sldMk cId="3171929652" sldId="2147481336"/>
            <ac:spMk id="15" creationId="{039E4815-406A-447F-A41F-26286A4CD799}"/>
          </ac:spMkLst>
        </pc:spChg>
        <pc:picChg chg="mod">
          <ac:chgData name="David Vachala" userId="91433487-0c4d-408d-9c05-4db9b7ff8fc7" providerId="ADAL" clId="{EF6F2B60-0E8E-4088-9A4E-A5AB42ABD5F7}" dt="2024-10-17T19:25:37.568" v="218"/>
          <ac:picMkLst>
            <pc:docMk/>
            <pc:sldMk cId="3171929652" sldId="2147481336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EF6F2B60-0E8E-4088-9A4E-A5AB42ABD5F7}" dt="2024-10-17T19:11:46.911" v="44" actId="47"/>
        <pc:sldMkLst>
          <pc:docMk/>
          <pc:sldMk cId="220883044" sldId="2147481337"/>
        </pc:sldMkLst>
      </pc:sldChg>
      <pc:sldChg chg="del">
        <pc:chgData name="David Vachala" userId="91433487-0c4d-408d-9c05-4db9b7ff8fc7" providerId="ADAL" clId="{EF6F2B60-0E8E-4088-9A4E-A5AB42ABD5F7}" dt="2024-10-17T19:11:49.010" v="45" actId="47"/>
        <pc:sldMkLst>
          <pc:docMk/>
          <pc:sldMk cId="600960516" sldId="2147481338"/>
        </pc:sldMkLst>
      </pc:sldChg>
      <pc:sldChg chg="del">
        <pc:chgData name="David Vachala" userId="91433487-0c4d-408d-9c05-4db9b7ff8fc7" providerId="ADAL" clId="{EF6F2B60-0E8E-4088-9A4E-A5AB42ABD5F7}" dt="2024-10-17T19:11:49.580" v="46" actId="47"/>
        <pc:sldMkLst>
          <pc:docMk/>
          <pc:sldMk cId="1448474662" sldId="2147481339"/>
        </pc:sldMkLst>
      </pc:sldChg>
      <pc:sldChg chg="del">
        <pc:chgData name="David Vachala" userId="91433487-0c4d-408d-9c05-4db9b7ff8fc7" providerId="ADAL" clId="{EF6F2B60-0E8E-4088-9A4E-A5AB42ABD5F7}" dt="2024-10-17T19:11:50.159" v="47" actId="47"/>
        <pc:sldMkLst>
          <pc:docMk/>
          <pc:sldMk cId="2635870544" sldId="2147481340"/>
        </pc:sldMkLst>
      </pc:sldChg>
      <pc:sldChg chg="del">
        <pc:chgData name="David Vachala" userId="91433487-0c4d-408d-9c05-4db9b7ff8fc7" providerId="ADAL" clId="{EF6F2B60-0E8E-4088-9A4E-A5AB42ABD5F7}" dt="2024-10-17T19:11:51.054" v="48" actId="47"/>
        <pc:sldMkLst>
          <pc:docMk/>
          <pc:sldMk cId="4020479179" sldId="2147481341"/>
        </pc:sldMkLst>
      </pc:sldChg>
      <pc:sldChg chg="del">
        <pc:chgData name="David Vachala" userId="91433487-0c4d-408d-9c05-4db9b7ff8fc7" providerId="ADAL" clId="{EF6F2B60-0E8E-4088-9A4E-A5AB42ABD5F7}" dt="2024-10-17T19:11:51.654" v="49" actId="47"/>
        <pc:sldMkLst>
          <pc:docMk/>
          <pc:sldMk cId="3094710697" sldId="2147481342"/>
        </pc:sldMkLst>
      </pc:sldChg>
      <pc:sldChg chg="del">
        <pc:chgData name="David Vachala" userId="91433487-0c4d-408d-9c05-4db9b7ff8fc7" providerId="ADAL" clId="{EF6F2B60-0E8E-4088-9A4E-A5AB42ABD5F7}" dt="2024-10-17T19:11:52.369" v="50" actId="47"/>
        <pc:sldMkLst>
          <pc:docMk/>
          <pc:sldMk cId="3121441120" sldId="2147481343"/>
        </pc:sldMkLst>
      </pc:sldChg>
      <pc:sldChg chg="del">
        <pc:chgData name="David Vachala" userId="91433487-0c4d-408d-9c05-4db9b7ff8fc7" providerId="ADAL" clId="{EF6F2B60-0E8E-4088-9A4E-A5AB42ABD5F7}" dt="2024-10-17T19:11:34.583" v="29" actId="47"/>
        <pc:sldMkLst>
          <pc:docMk/>
          <pc:sldMk cId="3100135915" sldId="2147481348"/>
        </pc:sldMkLst>
      </pc:sldChg>
      <pc:sldChg chg="del">
        <pc:chgData name="David Vachala" userId="91433487-0c4d-408d-9c05-4db9b7ff8fc7" providerId="ADAL" clId="{EF6F2B60-0E8E-4088-9A4E-A5AB42ABD5F7}" dt="2024-10-17T19:11:34.851" v="30" actId="47"/>
        <pc:sldMkLst>
          <pc:docMk/>
          <pc:sldMk cId="682237151" sldId="2147481349"/>
        </pc:sldMkLst>
      </pc:sldChg>
      <pc:sldChg chg="del">
        <pc:chgData name="David Vachala" userId="91433487-0c4d-408d-9c05-4db9b7ff8fc7" providerId="ADAL" clId="{EF6F2B60-0E8E-4088-9A4E-A5AB42ABD5F7}" dt="2024-10-17T19:11:39.296" v="40" actId="47"/>
        <pc:sldMkLst>
          <pc:docMk/>
          <pc:sldMk cId="1531875836" sldId="2147481350"/>
        </pc:sldMkLst>
      </pc:sldChg>
      <pc:sldChg chg="del">
        <pc:chgData name="David Vachala" userId="91433487-0c4d-408d-9c05-4db9b7ff8fc7" providerId="ADAL" clId="{EF6F2B60-0E8E-4088-9A4E-A5AB42ABD5F7}" dt="2024-10-17T19:11:39.990" v="41" actId="47"/>
        <pc:sldMkLst>
          <pc:docMk/>
          <pc:sldMk cId="3246645756" sldId="2147481351"/>
        </pc:sldMkLst>
      </pc:sldChg>
      <pc:sldChg chg="del">
        <pc:chgData name="David Vachala" userId="91433487-0c4d-408d-9c05-4db9b7ff8fc7" providerId="ADAL" clId="{EF6F2B60-0E8E-4088-9A4E-A5AB42ABD5F7}" dt="2024-10-17T19:11:41.357" v="42" actId="47"/>
        <pc:sldMkLst>
          <pc:docMk/>
          <pc:sldMk cId="4289910181" sldId="2147481352"/>
        </pc:sldMkLst>
      </pc:sldChg>
      <pc:sldChg chg="new">
        <pc:chgData name="David Vachala" userId="91433487-0c4d-408d-9c05-4db9b7ff8fc7" providerId="ADAL" clId="{EF6F2B60-0E8E-4088-9A4E-A5AB42ABD5F7}" dt="2024-10-17T19:11:45.709" v="43" actId="680"/>
        <pc:sldMkLst>
          <pc:docMk/>
          <pc:sldMk cId="1783839029" sldId="2147481354"/>
        </pc:sldMkLst>
      </pc:sldChg>
      <pc:sldChg chg="addSp modSp new mod">
        <pc:chgData name="David Vachala" userId="91433487-0c4d-408d-9c05-4db9b7ff8fc7" providerId="ADAL" clId="{EF6F2B60-0E8E-4088-9A4E-A5AB42ABD5F7}" dt="2024-10-25T17:29:09.864" v="305" actId="20577"/>
        <pc:sldMkLst>
          <pc:docMk/>
          <pc:sldMk cId="1099974337" sldId="2147481355"/>
        </pc:sldMkLst>
        <pc:spChg chg="mod">
          <ac:chgData name="David Vachala" userId="91433487-0c4d-408d-9c05-4db9b7ff8fc7" providerId="ADAL" clId="{EF6F2B60-0E8E-4088-9A4E-A5AB42ABD5F7}" dt="2024-10-25T17:27:38.766" v="272" actId="27636"/>
          <ac:spMkLst>
            <pc:docMk/>
            <pc:sldMk cId="1099974337" sldId="2147481355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29:09.864" v="305" actId="20577"/>
          <ac:spMkLst>
            <pc:docMk/>
            <pc:sldMk cId="1099974337" sldId="2147481355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4T17:11:55.613" v="267"/>
          <ac:spMkLst>
            <pc:docMk/>
            <pc:sldMk cId="1099974337" sldId="2147481355"/>
            <ac:spMk id="5" creationId="{382F45A4-3ADC-8ACC-3E77-9E19A87C5F38}"/>
          </ac:spMkLst>
        </pc:spChg>
        <pc:spChg chg="add mod">
          <ac:chgData name="David Vachala" userId="91433487-0c4d-408d-9c05-4db9b7ff8fc7" providerId="ADAL" clId="{EF6F2B60-0E8E-4088-9A4E-A5AB42ABD5F7}" dt="2024-10-25T17:28:53.842" v="298" actId="1076"/>
          <ac:spMkLst>
            <pc:docMk/>
            <pc:sldMk cId="1099974337" sldId="2147481355"/>
            <ac:spMk id="7" creationId="{9EFC4CAB-55F2-B1F0-B98F-DFC897CF1D5A}"/>
          </ac:spMkLst>
        </pc:spChg>
        <pc:picChg chg="add mod">
          <ac:chgData name="David Vachala" userId="91433487-0c4d-408d-9c05-4db9b7ff8fc7" providerId="ADAL" clId="{EF6F2B60-0E8E-4088-9A4E-A5AB42ABD5F7}" dt="2024-10-25T17:27:55.320" v="276" actId="1076"/>
          <ac:picMkLst>
            <pc:docMk/>
            <pc:sldMk cId="1099974337" sldId="2147481355"/>
            <ac:picMk id="1028" creationId="{E5942DA6-20F0-0BB1-A578-452211C1557F}"/>
          </ac:picMkLst>
        </pc:picChg>
      </pc:sldChg>
      <pc:sldChg chg="addSp modSp add mod ord">
        <pc:chgData name="David Vachala" userId="91433487-0c4d-408d-9c05-4db9b7ff8fc7" providerId="ADAL" clId="{EF6F2B60-0E8E-4088-9A4E-A5AB42ABD5F7}" dt="2024-10-25T17:32:18.812" v="343" actId="20577"/>
        <pc:sldMkLst>
          <pc:docMk/>
          <pc:sldMk cId="2194955618" sldId="2147481356"/>
        </pc:sldMkLst>
        <pc:spChg chg="mod">
          <ac:chgData name="David Vachala" userId="91433487-0c4d-408d-9c05-4db9b7ff8fc7" providerId="ADAL" clId="{EF6F2B60-0E8E-4088-9A4E-A5AB42ABD5F7}" dt="2024-10-25T17:31:00.227" v="323" actId="27636"/>
          <ac:spMkLst>
            <pc:docMk/>
            <pc:sldMk cId="2194955618" sldId="2147481356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31:55.429" v="336" actId="27636"/>
          <ac:spMkLst>
            <pc:docMk/>
            <pc:sldMk cId="2194955618" sldId="2147481356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30:22.243" v="310" actId="122"/>
          <ac:spMkLst>
            <pc:docMk/>
            <pc:sldMk cId="2194955618" sldId="2147481356"/>
            <ac:spMk id="5" creationId="{3C28AF63-C336-07C8-FBF4-60E05B7A37C2}"/>
          </ac:spMkLst>
        </pc:spChg>
        <pc:spChg chg="add mod">
          <ac:chgData name="David Vachala" userId="91433487-0c4d-408d-9c05-4db9b7ff8fc7" providerId="ADAL" clId="{EF6F2B60-0E8E-4088-9A4E-A5AB42ABD5F7}" dt="2024-10-25T17:30:29.786" v="314"/>
          <ac:spMkLst>
            <pc:docMk/>
            <pc:sldMk cId="2194955618" sldId="2147481356"/>
            <ac:spMk id="6" creationId="{03A01C24-7098-BAA5-1851-58E9B1F47EBB}"/>
          </ac:spMkLst>
        </pc:spChg>
        <pc:spChg chg="add mod">
          <ac:chgData name="David Vachala" userId="91433487-0c4d-408d-9c05-4db9b7ff8fc7" providerId="ADAL" clId="{EF6F2B60-0E8E-4088-9A4E-A5AB42ABD5F7}" dt="2024-10-25T17:30:29.582" v="313"/>
          <ac:spMkLst>
            <pc:docMk/>
            <pc:sldMk cId="2194955618" sldId="2147481356"/>
            <ac:spMk id="7" creationId="{09D96A95-6C4E-C0ED-71B8-B2033A667C9D}"/>
          </ac:spMkLst>
        </pc:spChg>
        <pc:spChg chg="add mod">
          <ac:chgData name="David Vachala" userId="91433487-0c4d-408d-9c05-4db9b7ff8fc7" providerId="ADAL" clId="{EF6F2B60-0E8E-4088-9A4E-A5AB42ABD5F7}" dt="2024-10-25T17:32:18.812" v="343" actId="20577"/>
          <ac:spMkLst>
            <pc:docMk/>
            <pc:sldMk cId="2194955618" sldId="2147481356"/>
            <ac:spMk id="11" creationId="{61DBDD22-3753-2715-94DA-564740D7F07E}"/>
          </ac:spMkLst>
        </pc:spChg>
        <pc:picChg chg="add mod">
          <ac:chgData name="David Vachala" userId="91433487-0c4d-408d-9c05-4db9b7ff8fc7" providerId="ADAL" clId="{EF6F2B60-0E8E-4088-9A4E-A5AB42ABD5F7}" dt="2024-10-25T17:30:45.968" v="317" actId="1076"/>
          <ac:picMkLst>
            <pc:docMk/>
            <pc:sldMk cId="2194955618" sldId="2147481356"/>
            <ac:picMk id="9" creationId="{772DDED5-A06D-23E2-14B8-A1C34371D1A5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36:50.536" v="377" actId="1076"/>
        <pc:sldMkLst>
          <pc:docMk/>
          <pc:sldMk cId="2110942674" sldId="2147481357"/>
        </pc:sldMkLst>
        <pc:spChg chg="mod">
          <ac:chgData name="David Vachala" userId="91433487-0c4d-408d-9c05-4db9b7ff8fc7" providerId="ADAL" clId="{EF6F2B60-0E8E-4088-9A4E-A5AB42ABD5F7}" dt="2024-10-25T17:33:35.250" v="356" actId="20577"/>
          <ac:spMkLst>
            <pc:docMk/>
            <pc:sldMk cId="2110942674" sldId="2147481357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36:24.679" v="375" actId="27636"/>
          <ac:spMkLst>
            <pc:docMk/>
            <pc:sldMk cId="2110942674" sldId="2147481357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5T17:34:39.286" v="357"/>
          <ac:spMkLst>
            <pc:docMk/>
            <pc:sldMk cId="2110942674" sldId="2147481357"/>
            <ac:spMk id="5" creationId="{E01CCB74-6837-7CA3-FB85-6DC40A544C41}"/>
          </ac:spMkLst>
        </pc:spChg>
        <pc:spChg chg="add">
          <ac:chgData name="David Vachala" userId="91433487-0c4d-408d-9c05-4db9b7ff8fc7" providerId="ADAL" clId="{EF6F2B60-0E8E-4088-9A4E-A5AB42ABD5F7}" dt="2024-10-25T17:34:45.956" v="358"/>
          <ac:spMkLst>
            <pc:docMk/>
            <pc:sldMk cId="2110942674" sldId="2147481357"/>
            <ac:spMk id="6" creationId="{F4FA3776-AE61-BCAC-A148-6CDC2891D9EF}"/>
          </ac:spMkLst>
        </pc:spChg>
        <pc:spChg chg="add mod">
          <ac:chgData name="David Vachala" userId="91433487-0c4d-408d-9c05-4db9b7ff8fc7" providerId="ADAL" clId="{EF6F2B60-0E8E-4088-9A4E-A5AB42ABD5F7}" dt="2024-10-25T17:36:50.536" v="377" actId="1076"/>
          <ac:spMkLst>
            <pc:docMk/>
            <pc:sldMk cId="2110942674" sldId="2147481357"/>
            <ac:spMk id="10" creationId="{340674B1-3B12-617F-F54E-67E78869997E}"/>
          </ac:spMkLst>
        </pc:spChg>
        <pc:picChg chg="add mod">
          <ac:chgData name="David Vachala" userId="91433487-0c4d-408d-9c05-4db9b7ff8fc7" providerId="ADAL" clId="{EF6F2B60-0E8E-4088-9A4E-A5AB42ABD5F7}" dt="2024-10-25T17:35:01.720" v="360" actId="1076"/>
          <ac:picMkLst>
            <pc:docMk/>
            <pc:sldMk cId="2110942674" sldId="2147481357"/>
            <ac:picMk id="8" creationId="{CED25936-9547-269B-E3BD-B29FE176F9C6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39:23.276" v="407" actId="20577"/>
        <pc:sldMkLst>
          <pc:docMk/>
          <pc:sldMk cId="3463526780" sldId="2147481358"/>
        </pc:sldMkLst>
        <pc:spChg chg="mod">
          <ac:chgData name="David Vachala" userId="91433487-0c4d-408d-9c05-4db9b7ff8fc7" providerId="ADAL" clId="{EF6F2B60-0E8E-4088-9A4E-A5AB42ABD5F7}" dt="2024-10-25T17:39:23.276" v="407" actId="20577"/>
          <ac:spMkLst>
            <pc:docMk/>
            <pc:sldMk cId="3463526780" sldId="2147481358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38:54.210" v="395" actId="20577"/>
          <ac:spMkLst>
            <pc:docMk/>
            <pc:sldMk cId="3463526780" sldId="2147481358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5T17:37:22.525" v="378"/>
          <ac:spMkLst>
            <pc:docMk/>
            <pc:sldMk cId="3463526780" sldId="2147481358"/>
            <ac:spMk id="5" creationId="{A2F8ED58-50FC-DCC6-7B07-4CF09377BE15}"/>
          </ac:spMkLst>
        </pc:spChg>
        <pc:picChg chg="add mod">
          <ac:chgData name="David Vachala" userId="91433487-0c4d-408d-9c05-4db9b7ff8fc7" providerId="ADAL" clId="{EF6F2B60-0E8E-4088-9A4E-A5AB42ABD5F7}" dt="2024-10-25T17:37:56.125" v="382" actId="1076"/>
          <ac:picMkLst>
            <pc:docMk/>
            <pc:sldMk cId="3463526780" sldId="2147481358"/>
            <ac:picMk id="7" creationId="{8A9354BF-56E6-18E5-8C02-25CED17F8782}"/>
          </ac:picMkLst>
        </pc:picChg>
        <pc:picChg chg="add mod">
          <ac:chgData name="David Vachala" userId="91433487-0c4d-408d-9c05-4db9b7ff8fc7" providerId="ADAL" clId="{EF6F2B60-0E8E-4088-9A4E-A5AB42ABD5F7}" dt="2024-10-25T17:37:58.408" v="384" actId="1076"/>
          <ac:picMkLst>
            <pc:docMk/>
            <pc:sldMk cId="3463526780" sldId="2147481358"/>
            <ac:picMk id="9" creationId="{6FB88B97-EBC3-986B-0686-75E3EA292992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45:44.717" v="523" actId="1076"/>
        <pc:sldMkLst>
          <pc:docMk/>
          <pc:sldMk cId="3199756371" sldId="2147481359"/>
        </pc:sldMkLst>
        <pc:spChg chg="mod">
          <ac:chgData name="David Vachala" userId="91433487-0c4d-408d-9c05-4db9b7ff8fc7" providerId="ADAL" clId="{EF6F2B60-0E8E-4088-9A4E-A5AB42ABD5F7}" dt="2024-10-25T17:42:18.249" v="432" actId="404"/>
          <ac:spMkLst>
            <pc:docMk/>
            <pc:sldMk cId="3199756371" sldId="2147481359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3:09.957" v="444" actId="20577"/>
          <ac:spMkLst>
            <pc:docMk/>
            <pc:sldMk cId="3199756371" sldId="2147481359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5:44.717" v="523" actId="1076"/>
          <ac:spMkLst>
            <pc:docMk/>
            <pc:sldMk cId="3199756371" sldId="2147481359"/>
            <ac:spMk id="6" creationId="{C1CF0625-3D2E-A26C-8AA9-426F9B6868E3}"/>
          </ac:spMkLst>
        </pc:spChg>
      </pc:sldChg>
      <pc:sldChg chg="addSp modSp add mod">
        <pc:chgData name="David Vachala" userId="91433487-0c4d-408d-9c05-4db9b7ff8fc7" providerId="ADAL" clId="{EF6F2B60-0E8E-4088-9A4E-A5AB42ABD5F7}" dt="2024-10-25T17:45:39.649" v="521" actId="1076"/>
        <pc:sldMkLst>
          <pc:docMk/>
          <pc:sldMk cId="3514704513" sldId="2147481360"/>
        </pc:sldMkLst>
        <pc:spChg chg="mod">
          <ac:chgData name="David Vachala" userId="91433487-0c4d-408d-9c05-4db9b7ff8fc7" providerId="ADAL" clId="{EF6F2B60-0E8E-4088-9A4E-A5AB42ABD5F7}" dt="2024-10-25T17:44:54.625" v="518" actId="20577"/>
          <ac:spMkLst>
            <pc:docMk/>
            <pc:sldMk cId="3514704513" sldId="2147481360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4:21.314" v="453"/>
          <ac:spMkLst>
            <pc:docMk/>
            <pc:sldMk cId="3514704513" sldId="2147481360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5:39.649" v="521" actId="1076"/>
          <ac:spMkLst>
            <pc:docMk/>
            <pc:sldMk cId="3514704513" sldId="2147481360"/>
            <ac:spMk id="6" creationId="{8AFC9889-64F3-3951-4699-33A7899210D9}"/>
          </ac:spMkLst>
        </pc:spChg>
        <pc:picChg chg="add mod">
          <ac:chgData name="David Vachala" userId="91433487-0c4d-408d-9c05-4db9b7ff8fc7" providerId="ADAL" clId="{EF6F2B60-0E8E-4088-9A4E-A5AB42ABD5F7}" dt="2024-10-25T17:45:37.838" v="520" actId="1076"/>
          <ac:picMkLst>
            <pc:docMk/>
            <pc:sldMk cId="3514704513" sldId="2147481360"/>
            <ac:picMk id="6146" creationId="{6369D56F-5895-9FB6-2C15-EDF34352670E}"/>
          </ac:picMkLst>
        </pc:picChg>
      </pc:sldChg>
      <pc:sldChg chg="addSp modSp add mod">
        <pc:chgData name="David Vachala" userId="91433487-0c4d-408d-9c05-4db9b7ff8fc7" providerId="ADAL" clId="{EF6F2B60-0E8E-4088-9A4E-A5AB42ABD5F7}" dt="2024-10-25T17:52:15.152" v="716" actId="1076"/>
        <pc:sldMkLst>
          <pc:docMk/>
          <pc:sldMk cId="2158047345" sldId="2147481361"/>
        </pc:sldMkLst>
        <pc:spChg chg="mod">
          <ac:chgData name="David Vachala" userId="91433487-0c4d-408d-9c05-4db9b7ff8fc7" providerId="ADAL" clId="{EF6F2B60-0E8E-4088-9A4E-A5AB42ABD5F7}" dt="2024-10-25T17:51:30.622" v="701" actId="20577"/>
          <ac:spMkLst>
            <pc:docMk/>
            <pc:sldMk cId="2158047345" sldId="2147481361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51:50.486" v="711" actId="27636"/>
          <ac:spMkLst>
            <pc:docMk/>
            <pc:sldMk cId="2158047345" sldId="2147481361"/>
            <ac:spMk id="3" creationId="{E7829F45-D073-5104-5E54-43BC99B13CF7}"/>
          </ac:spMkLst>
        </pc:spChg>
        <pc:spChg chg="add">
          <ac:chgData name="David Vachala" userId="91433487-0c4d-408d-9c05-4db9b7ff8fc7" providerId="ADAL" clId="{EF6F2B60-0E8E-4088-9A4E-A5AB42ABD5F7}" dt="2024-10-25T17:51:56.653" v="712"/>
          <ac:spMkLst>
            <pc:docMk/>
            <pc:sldMk cId="2158047345" sldId="2147481361"/>
            <ac:spMk id="5" creationId="{AB8E10CE-F440-346A-BDEB-CF0B52DEBAA5}"/>
          </ac:spMkLst>
        </pc:spChg>
        <pc:spChg chg="add mod">
          <ac:chgData name="David Vachala" userId="91433487-0c4d-408d-9c05-4db9b7ff8fc7" providerId="ADAL" clId="{EF6F2B60-0E8E-4088-9A4E-A5AB42ABD5F7}" dt="2024-10-25T17:52:15.152" v="716" actId="1076"/>
          <ac:spMkLst>
            <pc:docMk/>
            <pc:sldMk cId="2158047345" sldId="2147481361"/>
            <ac:spMk id="9" creationId="{CC8D3646-5F93-306F-608D-CA8337E2FD6A}"/>
          </ac:spMkLst>
        </pc:spChg>
        <pc:picChg chg="add mod">
          <ac:chgData name="David Vachala" userId="91433487-0c4d-408d-9c05-4db9b7ff8fc7" providerId="ADAL" clId="{EF6F2B60-0E8E-4088-9A4E-A5AB42ABD5F7}" dt="2024-10-25T17:52:07.947" v="714" actId="1076"/>
          <ac:picMkLst>
            <pc:docMk/>
            <pc:sldMk cId="2158047345" sldId="2147481361"/>
            <ac:picMk id="7" creationId="{6EF957AD-FE56-BF2F-8657-CDC9318E52FB}"/>
          </ac:picMkLst>
        </pc:picChg>
      </pc:sldChg>
      <pc:sldChg chg="addSp modSp add mod ord">
        <pc:chgData name="David Vachala" userId="91433487-0c4d-408d-9c05-4db9b7ff8fc7" providerId="ADAL" clId="{EF6F2B60-0E8E-4088-9A4E-A5AB42ABD5F7}" dt="2024-10-25T17:45:48.690" v="525" actId="1076"/>
        <pc:sldMkLst>
          <pc:docMk/>
          <pc:sldMk cId="2184145422" sldId="2147481362"/>
        </pc:sldMkLst>
        <pc:spChg chg="mod">
          <ac:chgData name="David Vachala" userId="91433487-0c4d-408d-9c05-4db9b7ff8fc7" providerId="ADAL" clId="{EF6F2B60-0E8E-4088-9A4E-A5AB42ABD5F7}" dt="2024-10-25T17:41:21.089" v="418" actId="27636"/>
          <ac:spMkLst>
            <pc:docMk/>
            <pc:sldMk cId="2184145422" sldId="2147481362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1:33.918" v="423" actId="20577"/>
          <ac:spMkLst>
            <pc:docMk/>
            <pc:sldMk cId="2184145422" sldId="2147481362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5:48.690" v="525" actId="1076"/>
          <ac:spMkLst>
            <pc:docMk/>
            <pc:sldMk cId="2184145422" sldId="2147481362"/>
            <ac:spMk id="6" creationId="{05FB553C-BB8C-1B19-5F97-D5A4DE8A5C97}"/>
          </ac:spMkLst>
        </pc:spChg>
        <pc:picChg chg="add mod">
          <ac:chgData name="David Vachala" userId="91433487-0c4d-408d-9c05-4db9b7ff8fc7" providerId="ADAL" clId="{EF6F2B60-0E8E-4088-9A4E-A5AB42ABD5F7}" dt="2024-10-25T17:41:10.983" v="413" actId="1076"/>
          <ac:picMkLst>
            <pc:docMk/>
            <pc:sldMk cId="2184145422" sldId="2147481362"/>
            <ac:picMk id="5122" creationId="{2B7459C2-1304-5BF1-236B-8A01E2789B2B}"/>
          </ac:picMkLst>
        </pc:picChg>
      </pc:sldChg>
      <pc:sldChg chg="add del">
        <pc:chgData name="David Vachala" userId="91433487-0c4d-408d-9c05-4db9b7ff8fc7" providerId="ADAL" clId="{EF6F2B60-0E8E-4088-9A4E-A5AB42ABD5F7}" dt="2024-10-25T17:53:23.249" v="719" actId="47"/>
        <pc:sldMkLst>
          <pc:docMk/>
          <pc:sldMk cId="3859578106" sldId="2147481363"/>
        </pc:sldMkLst>
      </pc:sldChg>
      <pc:sldChg chg="addSp modSp add mod ord">
        <pc:chgData name="David Vachala" userId="91433487-0c4d-408d-9c05-4db9b7ff8fc7" providerId="ADAL" clId="{EF6F2B60-0E8E-4088-9A4E-A5AB42ABD5F7}" dt="2024-10-25T17:50:24.133" v="556"/>
        <pc:sldMkLst>
          <pc:docMk/>
          <pc:sldMk cId="2741452464" sldId="2147481364"/>
        </pc:sldMkLst>
        <pc:spChg chg="mod">
          <ac:chgData name="David Vachala" userId="91433487-0c4d-408d-9c05-4db9b7ff8fc7" providerId="ADAL" clId="{EF6F2B60-0E8E-4088-9A4E-A5AB42ABD5F7}" dt="2024-10-25T17:47:58.928" v="541" actId="27636"/>
          <ac:spMkLst>
            <pc:docMk/>
            <pc:sldMk cId="2741452464" sldId="2147481364"/>
            <ac:spMk id="2" creationId="{C9B855D7-4107-77D6-1E85-740C66AE6135}"/>
          </ac:spMkLst>
        </pc:spChg>
        <pc:spChg chg="mod">
          <ac:chgData name="David Vachala" userId="91433487-0c4d-408d-9c05-4db9b7ff8fc7" providerId="ADAL" clId="{EF6F2B60-0E8E-4088-9A4E-A5AB42ABD5F7}" dt="2024-10-25T17:48:40.279" v="552"/>
          <ac:spMkLst>
            <pc:docMk/>
            <pc:sldMk cId="2741452464" sldId="2147481364"/>
            <ac:spMk id="3" creationId="{E7829F45-D073-5104-5E54-43BC99B13CF7}"/>
          </ac:spMkLst>
        </pc:spChg>
        <pc:spChg chg="add mod">
          <ac:chgData name="David Vachala" userId="91433487-0c4d-408d-9c05-4db9b7ff8fc7" providerId="ADAL" clId="{EF6F2B60-0E8E-4088-9A4E-A5AB42ABD5F7}" dt="2024-10-25T17:48:48.004" v="554" actId="1076"/>
          <ac:spMkLst>
            <pc:docMk/>
            <pc:sldMk cId="2741452464" sldId="2147481364"/>
            <ac:spMk id="10" creationId="{0F86753A-A26E-4564-A11D-A416C9507CF0}"/>
          </ac:spMkLst>
        </pc:spChg>
        <pc:picChg chg="add mod">
          <ac:chgData name="David Vachala" userId="91433487-0c4d-408d-9c05-4db9b7ff8fc7" providerId="ADAL" clId="{EF6F2B60-0E8E-4088-9A4E-A5AB42ABD5F7}" dt="2024-10-25T17:47:11.750" v="532" actId="1076"/>
          <ac:picMkLst>
            <pc:docMk/>
            <pc:sldMk cId="2741452464" sldId="2147481364"/>
            <ac:picMk id="6" creationId="{CB44379A-9EC3-23DB-F0F6-122347AE95B4}"/>
          </ac:picMkLst>
        </pc:picChg>
        <pc:picChg chg="add mod">
          <ac:chgData name="David Vachala" userId="91433487-0c4d-408d-9c05-4db9b7ff8fc7" providerId="ADAL" clId="{EF6F2B60-0E8E-4088-9A4E-A5AB42ABD5F7}" dt="2024-10-25T17:47:38.649" v="536" actId="14100"/>
          <ac:picMkLst>
            <pc:docMk/>
            <pc:sldMk cId="2741452464" sldId="2147481364"/>
            <ac:picMk id="8" creationId="{374032AB-2FF5-CDD2-29AE-20CD2DB0599E}"/>
          </ac:picMkLst>
        </pc:picChg>
      </pc:sldChg>
      <pc:sldChg chg="add del">
        <pc:chgData name="David Vachala" userId="91433487-0c4d-408d-9c05-4db9b7ff8fc7" providerId="ADAL" clId="{EF6F2B60-0E8E-4088-9A4E-A5AB42ABD5F7}" dt="2024-10-25T17:53:24.304" v="720" actId="47"/>
        <pc:sldMkLst>
          <pc:docMk/>
          <pc:sldMk cId="784583542" sldId="2147481365"/>
        </pc:sldMkLst>
      </pc:sldChg>
      <pc:sldChg chg="add del">
        <pc:chgData name="David Vachala" userId="91433487-0c4d-408d-9c05-4db9b7ff8fc7" providerId="ADAL" clId="{EF6F2B60-0E8E-4088-9A4E-A5AB42ABD5F7}" dt="2024-10-25T17:53:24.755" v="721" actId="47"/>
        <pc:sldMkLst>
          <pc:docMk/>
          <pc:sldMk cId="3373994953" sldId="2147481366"/>
        </pc:sldMkLst>
      </pc:sldChg>
      <pc:sldMasterChg chg="delSldLayout">
        <pc:chgData name="David Vachala" userId="91433487-0c4d-408d-9c05-4db9b7ff8fc7" providerId="ADAL" clId="{EF6F2B60-0E8E-4088-9A4E-A5AB42ABD5F7}" dt="2024-10-17T19:11:41.357" v="42" actId="47"/>
        <pc:sldMasterMkLst>
          <pc:docMk/>
          <pc:sldMasterMk cId="2885650283" sldId="2147483648"/>
        </pc:sldMasterMkLst>
        <pc:sldLayoutChg chg="del">
          <pc:chgData name="David Vachala" userId="91433487-0c4d-408d-9c05-4db9b7ff8fc7" providerId="ADAL" clId="{EF6F2B60-0E8E-4088-9A4E-A5AB42ABD5F7}" dt="2024-10-17T19:11:41.357" v="42" actId="47"/>
          <pc:sldLayoutMkLst>
            <pc:docMk/>
            <pc:sldMasterMk cId="2885650283" sldId="2147483648"/>
            <pc:sldLayoutMk cId="2484820661" sldId="2147483667"/>
          </pc:sldLayoutMkLst>
        </pc:sldLayoutChg>
        <pc:sldLayoutChg chg="del">
          <pc:chgData name="David Vachala" userId="91433487-0c4d-408d-9c05-4db9b7ff8fc7" providerId="ADAL" clId="{EF6F2B60-0E8E-4088-9A4E-A5AB42ABD5F7}" dt="2024-10-17T19:11:38.671" v="39" actId="47"/>
          <pc:sldLayoutMkLst>
            <pc:docMk/>
            <pc:sldMasterMk cId="2885650283" sldId="2147483648"/>
            <pc:sldLayoutMk cId="301889793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D30E3-7F68-44F2-9A16-5AF120CA555D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CB4B3-58DA-41FC-907F-0B30A54E3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8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1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le call for speaker : https://forms.office.com/r/N18UUUK36p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48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607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l’enquête : https://forms.office.com/r/pP1P8Lq4tw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79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825160" cy="2387600"/>
          </a:xfrm>
          <a:solidFill>
            <a:srgbClr val="742774">
              <a:alpha val="50000"/>
            </a:srgbClr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38600" y="3602038"/>
            <a:ext cx="7825160" cy="1213802"/>
          </a:xfrm>
          <a:solidFill>
            <a:srgbClr val="0066FF">
              <a:alpha val="50000"/>
            </a:srgbClr>
          </a:solidFill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 ou supprimez-le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5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Larme 15">
            <a:extLst>
              <a:ext uri="{FF2B5EF4-FFF2-40B4-BE49-F238E27FC236}">
                <a16:creationId xmlns:a16="http://schemas.microsoft.com/office/drawing/2014/main" id="{F5531C26-F9C2-4F79-9C24-5220848E14C1}"/>
              </a:ext>
            </a:extLst>
          </p:cNvPr>
          <p:cNvSpPr/>
          <p:nvPr userDrawn="1"/>
        </p:nvSpPr>
        <p:spPr>
          <a:xfrm>
            <a:off x="5328359" y="0"/>
            <a:ext cx="6858000" cy="6858000"/>
          </a:xfrm>
          <a:prstGeom prst="teardrop">
            <a:avLst/>
          </a:prstGeom>
          <a:solidFill>
            <a:srgbClr val="742774">
              <a:alpha val="50000"/>
            </a:srgbClr>
          </a:solidFill>
          <a:ln w="76200">
            <a:solidFill>
              <a:srgbClr val="742774"/>
            </a:solidFill>
            <a:extLst>
              <a:ext uri="{C807C97D-BFC1-408E-A445-0C87EB9F89A2}">
                <ask:lineSketchStyleProps xmlns:ask="http://schemas.microsoft.com/office/drawing/2018/sketchyshapes" sd="885916499">
                  <a:custGeom>
                    <a:avLst/>
                    <a:gdLst>
                      <a:gd name="connsiteX0" fmla="*/ 0 w 6858000"/>
                      <a:gd name="connsiteY0" fmla="*/ 3429000 h 6858000"/>
                      <a:gd name="connsiteX1" fmla="*/ 3429000 w 6858000"/>
                      <a:gd name="connsiteY1" fmla="*/ 0 h 6858000"/>
                      <a:gd name="connsiteX2" fmla="*/ 6858000 w 6858000"/>
                      <a:gd name="connsiteY2" fmla="*/ 0 h 6858000"/>
                      <a:gd name="connsiteX3" fmla="*/ 6858000 w 6858000"/>
                      <a:gd name="connsiteY3" fmla="*/ 3429000 h 6858000"/>
                      <a:gd name="connsiteX4" fmla="*/ 3429000 w 6858000"/>
                      <a:gd name="connsiteY4" fmla="*/ 6858000 h 6858000"/>
                      <a:gd name="connsiteX5" fmla="*/ 0 w 6858000"/>
                      <a:gd name="connsiteY5" fmla="*/ 342900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0" h="6858000" fill="none" extrusionOk="0">
                        <a:moveTo>
                          <a:pt x="0" y="3429000"/>
                        </a:moveTo>
                        <a:cubicBezTo>
                          <a:pt x="-356662" y="1537951"/>
                          <a:pt x="1694094" y="130777"/>
                          <a:pt x="3429000" y="0"/>
                        </a:cubicBezTo>
                        <a:cubicBezTo>
                          <a:pt x="3818563" y="135085"/>
                          <a:pt x="5184566" y="20046"/>
                          <a:pt x="6858000" y="0"/>
                        </a:cubicBezTo>
                        <a:cubicBezTo>
                          <a:pt x="6797011" y="1075024"/>
                          <a:pt x="6731433" y="2040130"/>
                          <a:pt x="6858000" y="3429000"/>
                        </a:cubicBezTo>
                        <a:cubicBezTo>
                          <a:pt x="6871904" y="5354278"/>
                          <a:pt x="5416245" y="6876334"/>
                          <a:pt x="3429000" y="6858000"/>
                        </a:cubicBezTo>
                        <a:cubicBezTo>
                          <a:pt x="1350129" y="6858872"/>
                          <a:pt x="-94981" y="5340109"/>
                          <a:pt x="0" y="3429000"/>
                        </a:cubicBezTo>
                        <a:close/>
                      </a:path>
                      <a:path w="6858000" h="6858000" stroke="0" extrusionOk="0">
                        <a:moveTo>
                          <a:pt x="0" y="3429000"/>
                        </a:moveTo>
                        <a:cubicBezTo>
                          <a:pt x="99255" y="1193223"/>
                          <a:pt x="1801419" y="107880"/>
                          <a:pt x="3429000" y="0"/>
                        </a:cubicBezTo>
                        <a:cubicBezTo>
                          <a:pt x="4719047" y="-11961"/>
                          <a:pt x="6308948" y="77667"/>
                          <a:pt x="6858000" y="0"/>
                        </a:cubicBezTo>
                        <a:cubicBezTo>
                          <a:pt x="6769526" y="764345"/>
                          <a:pt x="6962576" y="2324080"/>
                          <a:pt x="6858000" y="3429000"/>
                        </a:cubicBezTo>
                        <a:cubicBezTo>
                          <a:pt x="6809443" y="5076263"/>
                          <a:pt x="5372160" y="6946033"/>
                          <a:pt x="3429000" y="6858000"/>
                        </a:cubicBezTo>
                        <a:cubicBezTo>
                          <a:pt x="1701082" y="6587894"/>
                          <a:pt x="227572" y="5403162"/>
                          <a:pt x="0" y="3429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720" y="868362"/>
            <a:ext cx="5595040" cy="2387600"/>
          </a:xfrm>
          <a:noFill/>
        </p:spPr>
        <p:txBody>
          <a:bodyPr anchor="b"/>
          <a:lstStyle>
            <a:lvl1pPr algn="l">
              <a:defRPr sz="60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720" y="3602038"/>
            <a:ext cx="5595040" cy="1213802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D7EF6EA1-278B-46E6-B1D1-3E3A676F29BE}"/>
              </a:ext>
            </a:extLst>
          </p:cNvPr>
          <p:cNvGrpSpPr/>
          <p:nvPr userDrawn="1"/>
        </p:nvGrpSpPr>
        <p:grpSpPr>
          <a:xfrm>
            <a:off x="0" y="18573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FA306CA2-B68B-4667-85A7-EAA7B35A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EEBCE9D-DE8D-4BAE-A1FA-E74841C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72C6EE11-1A83-45F3-85CC-3C8EBBCC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CD569BB-63D2-49B2-9214-320450B6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90" y="105503"/>
            <a:ext cx="10722812" cy="98789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95EC67-11F6-4955-A0F3-9EE6259A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10799710" cy="469360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6D92A-F7FE-457F-ACB1-4E9297A1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CBA51-E5D7-4C79-9462-3F23E6C7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0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83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4162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73" y="242736"/>
            <a:ext cx="668870" cy="6688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418879" y="437839"/>
            <a:ext cx="1538849" cy="335863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65" y="911606"/>
            <a:ext cx="12182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2EEF76C-50F2-4A75-9B6E-E785838ED0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066B553-CD53-4557-A085-4B91C9D44E77}"/>
              </a:ext>
            </a:extLst>
          </p:cNvPr>
          <p:cNvGrpSpPr/>
          <p:nvPr userDrawn="1"/>
        </p:nvGrpSpPr>
        <p:grpSpPr>
          <a:xfrm>
            <a:off x="10854071" y="589267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C4A6E4E-0A96-484B-A6F3-7C106C474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26FA958-40F9-4B27-B436-4F54E5F5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2652B242-5968-4711-8FF8-06EA56F1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A2700-9AEB-4CAD-AE52-0B78F2FD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0B74E-6624-4B10-A7CA-5A6B071C5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56C34A-064E-4B1D-89ED-CBACC2C6A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3693" y="6193423"/>
            <a:ext cx="91128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18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F2D2C361-7486-4AB1-8DE5-A0E4E1B2CF9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11A19E0-E4B9-44A6-A9E9-12B238AE8B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414107" y="0"/>
            <a:ext cx="1285875" cy="2495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1C425CD-3228-472C-8496-CFEA253E0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14" name="Image 13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8BBAF0DE-FACD-4907-B125-FAD27184D7E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5" r:id="rId4"/>
    <p:sldLayoutId id="2147483664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Tx/>
        <a:buNone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4277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F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C81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B55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4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4.svg"/><Relationship Id="rId39" Type="http://schemas.openxmlformats.org/officeDocument/2006/relationships/image" Target="../media/image41.png"/><Relationship Id="rId21" Type="http://schemas.openxmlformats.org/officeDocument/2006/relationships/image" Target="../media/image26.png"/><Relationship Id="rId34" Type="http://schemas.openxmlformats.org/officeDocument/2006/relationships/image" Target="../media/image37.svg"/><Relationship Id="rId42" Type="http://schemas.openxmlformats.org/officeDocument/2006/relationships/image" Target="../media/image4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2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5.svg"/><Relationship Id="rId37" Type="http://schemas.openxmlformats.org/officeDocument/2006/relationships/image" Target="../media/image40.png"/><Relationship Id="rId40" Type="http://schemas.microsoft.com/office/2007/relationships/hdphoto" Target="../media/hdphoto2.wdp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1.svg"/><Relationship Id="rId36" Type="http://schemas.openxmlformats.org/officeDocument/2006/relationships/image" Target="../media/image39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0.png"/><Relationship Id="rId30" Type="http://schemas.openxmlformats.org/officeDocument/2006/relationships/image" Target="../media/image33.svg"/><Relationship Id="rId35" Type="http://schemas.openxmlformats.org/officeDocument/2006/relationships/image" Target="../media/image38.png"/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.png"/><Relationship Id="rId33" Type="http://schemas.openxmlformats.org/officeDocument/2006/relationships/image" Target="../media/image36.png"/><Relationship Id="rId38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xpather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xpather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svg"/><Relationship Id="rId18" Type="http://schemas.openxmlformats.org/officeDocument/2006/relationships/image" Target="../media/image3.png"/><Relationship Id="rId3" Type="http://schemas.openxmlformats.org/officeDocument/2006/relationships/image" Target="../media/image45.svg"/><Relationship Id="rId21" Type="http://schemas.openxmlformats.org/officeDocument/2006/relationships/image" Target="../media/image7.png"/><Relationship Id="rId7" Type="http://schemas.openxmlformats.org/officeDocument/2006/relationships/image" Target="../media/image47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46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4.svg"/><Relationship Id="rId4" Type="http://schemas.openxmlformats.org/officeDocument/2006/relationships/image" Target="../media/image10.png"/><Relationship Id="rId9" Type="http://schemas.openxmlformats.org/officeDocument/2006/relationships/image" Target="../media/image48.svg"/><Relationship Id="rId1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48.svg"/><Relationship Id="rId19" Type="http://schemas.openxmlformats.org/officeDocument/2006/relationships/image" Target="../media/image3.png"/><Relationship Id="rId4" Type="http://schemas.openxmlformats.org/officeDocument/2006/relationships/image" Target="../media/image45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power-platform/blog/power-apps/new-smart-paste-makes-filling-forms-as-easy-as-copy-paste/" TargetMode="External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-platform/alm/git-integration/connecting-to-git#connect-dataverse-to-git" TargetMode="External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power-platform/blog/power-apps/creating-and-explaining-formulas-with-copilot-now-even-easier/" TargetMode="Externa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copilot/blog/copilot-studio/unlocking-autonomous-agent-capabilities-with-microsoft-copilot-studio/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fr-fr/power-apps/maker/data-platform/data-retention-set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power-platform/blog/power-automate/boost-productivity-automate-emails-documents-and-images-with-microsoft-ai-builder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64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48.svg"/><Relationship Id="rId19" Type="http://schemas.openxmlformats.org/officeDocument/2006/relationships/image" Target="../media/image3.png"/><Relationship Id="rId4" Type="http://schemas.openxmlformats.org/officeDocument/2006/relationships/image" Target="../media/image45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3.png"/><Relationship Id="rId26" Type="http://schemas.openxmlformats.org/officeDocument/2006/relationships/image" Target="../media/image36.png"/><Relationship Id="rId3" Type="http://schemas.openxmlformats.org/officeDocument/2006/relationships/image" Target="../media/image45.svg"/><Relationship Id="rId21" Type="http://schemas.openxmlformats.org/officeDocument/2006/relationships/image" Target="../media/image31.svg"/><Relationship Id="rId34" Type="http://schemas.openxmlformats.org/officeDocument/2006/relationships/image" Target="../media/image42.png"/><Relationship Id="rId7" Type="http://schemas.openxmlformats.org/officeDocument/2006/relationships/image" Target="../media/image47.svg"/><Relationship Id="rId12" Type="http://schemas.openxmlformats.org/officeDocument/2006/relationships/image" Target="../media/image18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70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image" Target="../media/image6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4.png"/><Relationship Id="rId32" Type="http://schemas.openxmlformats.org/officeDocument/2006/relationships/image" Target="../media/image69.png"/><Relationship Id="rId5" Type="http://schemas.openxmlformats.org/officeDocument/2006/relationships/image" Target="../media/image46.svg"/><Relationship Id="rId15" Type="http://schemas.openxmlformats.org/officeDocument/2006/relationships/image" Target="../media/image21.svg"/><Relationship Id="rId23" Type="http://schemas.openxmlformats.org/officeDocument/2006/relationships/image" Target="../media/image33.svg"/><Relationship Id="rId28" Type="http://schemas.openxmlformats.org/officeDocument/2006/relationships/image" Target="../media/image65.png"/><Relationship Id="rId10" Type="http://schemas.openxmlformats.org/officeDocument/2006/relationships/image" Target="../media/image16.png"/><Relationship Id="rId19" Type="http://schemas.openxmlformats.org/officeDocument/2006/relationships/image" Target="../media/image4.svg"/><Relationship Id="rId31" Type="http://schemas.openxmlformats.org/officeDocument/2006/relationships/image" Target="../media/image68.svg"/><Relationship Id="rId4" Type="http://schemas.openxmlformats.org/officeDocument/2006/relationships/image" Target="../media/image10.png"/><Relationship Id="rId9" Type="http://schemas.openxmlformats.org/officeDocument/2006/relationships/image" Target="../media/image48.svg"/><Relationship Id="rId14" Type="http://schemas.openxmlformats.org/officeDocument/2006/relationships/image" Target="../media/image20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67.png"/><Relationship Id="rId8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microsoft.com/office/2007/relationships/hdphoto" Target="../media/hdphoto4.wdp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87433" y="4962166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2072DFF-CC3B-4629-BF2A-2259CB044259}"/>
              </a:ext>
            </a:extLst>
          </p:cNvPr>
          <p:cNvGrpSpPr/>
          <p:nvPr/>
        </p:nvGrpSpPr>
        <p:grpSpPr>
          <a:xfrm>
            <a:off x="3719454" y="5348699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F1E5442-7D38-4BA8-AEAA-5D47847B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3563BD9-1068-4EBD-A42F-C85083714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A469648A-CB11-470B-A139-EF244A44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0189541" y="5190287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0192990" y="-259803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678370" y="-87592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A93C3E0B-701E-4072-A1F8-550EF86A6F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70707" y="6065522"/>
            <a:ext cx="630544" cy="63054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F067F0F5-AEDC-4BA1-BAF2-9BF216EF229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1365" y="389803"/>
            <a:ext cx="630544" cy="63054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FE133812-CA96-43A1-9998-FD1691D5C38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775697" y="365322"/>
            <a:ext cx="630544" cy="63054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212393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B892594-7024-4545-AEF5-72B22C06A1A3}"/>
              </a:ext>
            </a:extLst>
          </p:cNvPr>
          <p:cNvSpPr txBox="1"/>
          <p:nvPr/>
        </p:nvSpPr>
        <p:spPr>
          <a:xfrm>
            <a:off x="2917710" y="825771"/>
            <a:ext cx="6343404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3200" dirty="0">
                <a:solidFill>
                  <a:srgbClr val="742774"/>
                </a:solidFill>
                <a:latin typeface="Berlin Sans FB"/>
              </a:rPr>
              <a:t>Mercredi </a:t>
            </a:r>
            <a:r>
              <a:rPr lang="fr-FR" sz="5400" dirty="0">
                <a:solidFill>
                  <a:srgbClr val="742774"/>
                </a:solidFill>
                <a:latin typeface="Berlin Sans FB"/>
              </a:rPr>
              <a:t>27</a:t>
            </a:r>
            <a:r>
              <a:rPr lang="fr-FR" sz="3200" dirty="0">
                <a:solidFill>
                  <a:srgbClr val="742774"/>
                </a:solidFill>
                <a:latin typeface="Berlin Sans FB"/>
              </a:rPr>
              <a:t> novembre 2024 – </a:t>
            </a:r>
            <a:r>
              <a:rPr lang="fr-FR" sz="4400" dirty="0">
                <a:solidFill>
                  <a:srgbClr val="742774"/>
                </a:solidFill>
                <a:latin typeface="Berlin Sans FB"/>
              </a:rPr>
              <a:t>13h</a:t>
            </a:r>
            <a:endParaRPr lang="fr-FR" sz="3200" dirty="0">
              <a:solidFill>
                <a:srgbClr val="742774"/>
              </a:solidFill>
              <a:latin typeface="Berlin Sans FB"/>
            </a:endParaRP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51280109-CA61-49B8-84B4-C38213CD39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875633" y="5678454"/>
            <a:ext cx="630000" cy="63000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9F9E08F5-F89A-4DD1-A117-65EDE02C7677}"/>
              </a:ext>
            </a:extLst>
          </p:cNvPr>
          <p:cNvGrpSpPr/>
          <p:nvPr/>
        </p:nvGrpSpPr>
        <p:grpSpPr>
          <a:xfrm>
            <a:off x="10554947" y="2039032"/>
            <a:ext cx="1404384" cy="1636544"/>
            <a:chOff x="320191" y="927597"/>
            <a:chExt cx="1404384" cy="1636544"/>
          </a:xfrm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B386882-2951-4BB8-BBCF-C75552B7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20191" y="927597"/>
              <a:ext cx="1215806" cy="1402853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7C2CC8A2-6256-4DC6-A109-6E733408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169043E7-D295-4C01-8888-046C4EEC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04793" y="1022587"/>
              <a:ext cx="794518" cy="916751"/>
            </a:xfrm>
            <a:prstGeom prst="rect">
              <a:avLst/>
            </a:prstGeom>
          </p:spPr>
        </p:pic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DDCB2138-9DAD-4B7D-8846-B68288AF3E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003" y="2155939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AD62353-66DA-437B-A82D-75433367BE34}"/>
              </a:ext>
            </a:extLst>
          </p:cNvPr>
          <p:cNvSpPr txBox="1"/>
          <p:nvPr/>
        </p:nvSpPr>
        <p:spPr>
          <a:xfrm>
            <a:off x="2500476" y="2117829"/>
            <a:ext cx="208422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400" dirty="0">
                <a:latin typeface="Segoe UI Semibold"/>
                <a:cs typeface="Segoe UI Semibold"/>
              </a:rPr>
              <a:t>Nada Brisville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17792EC-B649-4521-8BC0-704F4F4F9823}"/>
              </a:ext>
            </a:extLst>
          </p:cNvPr>
          <p:cNvSpPr txBox="1"/>
          <p:nvPr/>
        </p:nvSpPr>
        <p:spPr>
          <a:xfrm>
            <a:off x="2538954" y="2593739"/>
            <a:ext cx="843796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/>
                <a:cs typeface="Segoe UI Semibold"/>
              </a:rPr>
              <a:t>Power Platform </a:t>
            </a:r>
            <a:r>
              <a:rPr lang="fr-FR" dirty="0">
                <a:solidFill>
                  <a:srgbClr val="742774"/>
                </a:solidFill>
                <a:latin typeface="Segoe UI"/>
                <a:cs typeface="Segoe UI"/>
              </a:rPr>
              <a:t>: </a:t>
            </a:r>
            <a:r>
              <a:rPr lang="fr-FR" sz="2000" b="0" i="0" dirty="0">
                <a:effectLst/>
                <a:latin typeface="-apple-system"/>
              </a:rPr>
              <a:t>Optimiser l'usage de vos licences Power Platform.</a:t>
            </a:r>
            <a:endParaRPr lang="fr-FR" dirty="0">
              <a:latin typeface="Segoe UI"/>
              <a:cs typeface="Segoe UI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09B52EE-F75E-4904-AF65-5BA395A3D838}"/>
              </a:ext>
            </a:extLst>
          </p:cNvPr>
          <p:cNvSpPr txBox="1"/>
          <p:nvPr/>
        </p:nvSpPr>
        <p:spPr>
          <a:xfrm>
            <a:off x="3719454" y="3657537"/>
            <a:ext cx="288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Jean-Loup Meunier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BCB5372-1AB6-44A8-AD04-1395BEABC92C}"/>
              </a:ext>
            </a:extLst>
          </p:cNvPr>
          <p:cNvSpPr txBox="1"/>
          <p:nvPr/>
        </p:nvSpPr>
        <p:spPr>
          <a:xfrm>
            <a:off x="3719454" y="4156047"/>
            <a:ext cx="8114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Automate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b="0" i="0" dirty="0">
                <a:effectLst/>
                <a:latin typeface="-apple-system"/>
              </a:rPr>
              <a:t> </a:t>
            </a:r>
            <a:r>
              <a:rPr lang="fr-FR" sz="2000" b="0" i="0" dirty="0">
                <a:effectLst/>
                <a:latin typeface="-apple-system"/>
              </a:rPr>
              <a:t>Le bon usage des boucles dans Power Automate - des variables à la fonction Xpath.</a:t>
            </a:r>
            <a:endParaRPr lang="fr-FR" dirty="0">
              <a:latin typeface="-apple-system"/>
            </a:endParaRP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C329057C-A703-4234-8C36-15BC675BA22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7268" y="3657537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1A19530D-316C-4F74-AFDA-C21D685B312D}"/>
              </a:ext>
            </a:extLst>
          </p:cNvPr>
          <p:cNvSpPr txBox="1"/>
          <p:nvPr/>
        </p:nvSpPr>
        <p:spPr>
          <a:xfrm>
            <a:off x="5428452" y="5454120"/>
            <a:ext cx="443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rgbClr val="742774"/>
                </a:solidFill>
                <a:latin typeface="Berlin Sans FB" panose="020E0602020502020306" pitchFamily="34" charset="0"/>
              </a:rPr>
              <a:t>+ les dernières nouveautés de la plateforme et de la communauté</a:t>
            </a:r>
          </a:p>
        </p:txBody>
      </p:sp>
      <p:pic>
        <p:nvPicPr>
          <p:cNvPr id="2" name="Picture 2" descr="Microsoft">
            <a:extLst>
              <a:ext uri="{FF2B5EF4-FFF2-40B4-BE49-F238E27FC236}">
                <a16:creationId xmlns:a16="http://schemas.microsoft.com/office/drawing/2014/main" id="{46C2EB10-DD82-1675-1466-5BB81E82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3" y="5689617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AI Builder">
            <a:extLst>
              <a:ext uri="{FF2B5EF4-FFF2-40B4-BE49-F238E27FC236}">
                <a16:creationId xmlns:a16="http://schemas.microsoft.com/office/drawing/2014/main" id="{1BB578F7-A061-D86E-6C3E-767ED599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3" y="2484087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16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62874-5891-64CB-68D3-F9A4F87F2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DCC427-8B2F-536C-B9A8-FD176C97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7EE4C6F-65A9-AF4A-9E9C-ED33DD31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90" y="105503"/>
            <a:ext cx="10722812" cy="987898"/>
          </a:xfrm>
        </p:spPr>
        <p:txBody>
          <a:bodyPr/>
          <a:lstStyle/>
          <a:p>
            <a:r>
              <a:rPr lang="fr-FR" dirty="0"/>
              <a:t>Optimiser des boucles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6A7389-3FBB-7145-201F-09ED21296D58}"/>
              </a:ext>
            </a:extLst>
          </p:cNvPr>
          <p:cNvSpPr txBox="1"/>
          <p:nvPr/>
        </p:nvSpPr>
        <p:spPr>
          <a:xfrm>
            <a:off x="3725939" y="2558071"/>
            <a:ext cx="51060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Durée de traitement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D990661-16C9-E994-95D4-944A285CCDC9}"/>
              </a:ext>
            </a:extLst>
          </p:cNvPr>
          <p:cNvSpPr txBox="1"/>
          <p:nvPr/>
        </p:nvSpPr>
        <p:spPr>
          <a:xfrm>
            <a:off x="3738940" y="4020866"/>
            <a:ext cx="51060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Nombre d’actions</a:t>
            </a:r>
          </a:p>
        </p:txBody>
      </p:sp>
    </p:spTree>
    <p:extLst>
      <p:ext uri="{BB962C8B-B14F-4D97-AF65-F5344CB8AC3E}">
        <p14:creationId xmlns:p14="http://schemas.microsoft.com/office/powerpoint/2010/main" val="342584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65E63-E08E-B619-144F-51BA4D218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91AD7-0A07-9462-0726-2EE1C7D8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des boucles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9E5C85-90D8-7341-DB3B-2442D2BD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11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DD802B3-D79D-D9AA-3300-9D507F208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71" y="1585451"/>
            <a:ext cx="5936073" cy="368709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CF74BFD-2E41-2F06-6ADC-0E90A2F210C7}"/>
              </a:ext>
            </a:extLst>
          </p:cNvPr>
          <p:cNvSpPr txBox="1"/>
          <p:nvPr/>
        </p:nvSpPr>
        <p:spPr>
          <a:xfrm>
            <a:off x="257025" y="2558071"/>
            <a:ext cx="51060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Durée de traitement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D3ADBEE-019F-C971-F5BB-BB9738FACED4}"/>
              </a:ext>
            </a:extLst>
          </p:cNvPr>
          <p:cNvSpPr txBox="1"/>
          <p:nvPr/>
        </p:nvSpPr>
        <p:spPr>
          <a:xfrm>
            <a:off x="270026" y="4020866"/>
            <a:ext cx="51060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Nombre d’actions</a:t>
            </a:r>
          </a:p>
        </p:txBody>
      </p:sp>
    </p:spTree>
    <p:extLst>
      <p:ext uri="{BB962C8B-B14F-4D97-AF65-F5344CB8AC3E}">
        <p14:creationId xmlns:p14="http://schemas.microsoft.com/office/powerpoint/2010/main" val="146141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2F2B9-A915-403E-CC9E-76981D8FD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44358-BCF2-8384-AC1E-DCF19A5B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Cas A – La même action sur beaucoup d’éléments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53A19-B670-5927-F54F-9D3AB70D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12</a:t>
            </a:fld>
            <a:endParaRPr lang="fr-FR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7B5660B1-35A0-F4DC-34CB-814D71CBD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068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C6734-26B7-36F9-19ED-9BC7F186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72C339-EE0F-E468-D607-9C467D19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Cas A – La même action sur beaucoup d’éléments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0C635B-A54D-DAE3-636A-ADCEB637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13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394AD-BF1B-4C1B-C487-41DFD0B24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1"/>
            <a:ext cx="10799710" cy="1731554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Cas général :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tableau de données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Une action à exécuter pour chaque ligne de données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55AC924-76B4-E75E-E47D-0B7BF39900A1}"/>
              </a:ext>
            </a:extLst>
          </p:cNvPr>
          <p:cNvSpPr txBox="1">
            <a:spLocks/>
          </p:cNvSpPr>
          <p:nvPr/>
        </p:nvSpPr>
        <p:spPr>
          <a:xfrm>
            <a:off x="554090" y="4071909"/>
            <a:ext cx="10799710" cy="187477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Notre exemple :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tableau d’entiers générés aléatoirement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Incrémenter de 1 chaque entier du tableau</a:t>
            </a:r>
          </a:p>
        </p:txBody>
      </p:sp>
    </p:spTree>
    <p:extLst>
      <p:ext uri="{BB962C8B-B14F-4D97-AF65-F5344CB8AC3E}">
        <p14:creationId xmlns:p14="http://schemas.microsoft.com/office/powerpoint/2010/main" val="356613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197CB-B724-B426-0057-83306FDEB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7AABD-DC0D-F966-1153-43313755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Cas A – La même action sur beaucoup d’éléments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9BBA60-CD52-A9E9-90EF-D4278859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14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181CE-E718-43E9-0F70-C77AB648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1"/>
            <a:ext cx="7842424" cy="22358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A1 – avec une variable : 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Une 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tableau d’entiers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Une boucle </a:t>
            </a:r>
            <a:r>
              <a:rPr lang="fr-FR" b="1" i="1" dirty="0">
                <a:latin typeface="Segoe UI" panose="020B0502040204020203" pitchFamily="34" charset="0"/>
                <a:cs typeface="Segoe UI" panose="020B0502040204020203" pitchFamily="34" charset="0"/>
              </a:rPr>
              <a:t>Appliquer à chacun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Une action </a:t>
            </a:r>
            <a:r>
              <a:rPr lang="fr-FR" b="1" i="1" dirty="0">
                <a:latin typeface="Segoe UI" panose="020B0502040204020203" pitchFamily="34" charset="0"/>
                <a:cs typeface="Segoe UI" panose="020B0502040204020203" pitchFamily="34" charset="0"/>
              </a:rPr>
              <a:t>Ajouter à la variable de tableau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27E847-D6DF-6265-B401-2C2D2BE3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7" r="5514"/>
          <a:stretch/>
        </p:blipFill>
        <p:spPr>
          <a:xfrm>
            <a:off x="9119672" y="1465846"/>
            <a:ext cx="2360532" cy="2235799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36CAC25-12F2-B4E9-BE4F-B3347C7386DA}"/>
              </a:ext>
            </a:extLst>
          </p:cNvPr>
          <p:cNvCxnSpPr>
            <a:cxnSpLocks/>
          </p:cNvCxnSpPr>
          <p:nvPr/>
        </p:nvCxnSpPr>
        <p:spPr>
          <a:xfrm>
            <a:off x="0" y="3786971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1138B67D-6071-F147-D375-4FE85132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"/>
          <a:stretch/>
        </p:blipFill>
        <p:spPr>
          <a:xfrm>
            <a:off x="8961966" y="3941166"/>
            <a:ext cx="2675944" cy="2235797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E7FF395-1CA3-39E8-FF81-7BDE17538C68}"/>
              </a:ext>
            </a:extLst>
          </p:cNvPr>
          <p:cNvSpPr txBox="1">
            <a:spLocks/>
          </p:cNvSpPr>
          <p:nvPr/>
        </p:nvSpPr>
        <p:spPr>
          <a:xfrm>
            <a:off x="554090" y="3941166"/>
            <a:ext cx="7842424" cy="22357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A2 – avec un message : 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Une boucle </a:t>
            </a:r>
            <a:r>
              <a:rPr lang="fr-FR" b="1" i="1" dirty="0">
                <a:latin typeface="Segoe UI" panose="020B0502040204020203" pitchFamily="34" charset="0"/>
                <a:cs typeface="Segoe UI" panose="020B0502040204020203" pitchFamily="34" charset="0"/>
              </a:rPr>
              <a:t>Appliquer à chacun</a:t>
            </a:r>
            <a:endParaRPr lang="fr-F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</a:t>
            </a:r>
            <a:r>
              <a:rPr lang="fr-FR" b="1" i="1" dirty="0">
                <a:latin typeface="Segoe UI" panose="020B0502040204020203" pitchFamily="34" charset="0"/>
                <a:cs typeface="Segoe UI" panose="020B0502040204020203" pitchFamily="34" charset="0"/>
              </a:rPr>
              <a:t>message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pour stocker l’entier incrémenté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</a:t>
            </a:r>
            <a:r>
              <a:rPr lang="fr-FR" b="1" i="1" dirty="0">
                <a:latin typeface="Segoe UI" panose="020B0502040204020203" pitchFamily="34" charset="0"/>
                <a:cs typeface="Segoe UI" panose="020B0502040204020203" pitchFamily="34" charset="0"/>
              </a:rPr>
              <a:t>message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pour afficher le tableau (optionnel)</a:t>
            </a:r>
          </a:p>
        </p:txBody>
      </p:sp>
    </p:spTree>
    <p:extLst>
      <p:ext uri="{BB962C8B-B14F-4D97-AF65-F5344CB8AC3E}">
        <p14:creationId xmlns:p14="http://schemas.microsoft.com/office/powerpoint/2010/main" val="163667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55BD-308E-9C23-5AAB-0124B278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16EB91-8DFB-AA43-B84D-00DF89E4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A – Démonstration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2CE60F-3EC2-A2ED-1806-1407ADB6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15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54DB0-FDE0-286F-43CE-49B573432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132116"/>
            <a:ext cx="10799710" cy="352152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Présentation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du flux de démonstration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Cas A.1   - Boucle et Variable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Cas A.12 - Boucle et messages sans parallélisme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Cas A.2   - Boucle, messages et parallélisme</a:t>
            </a:r>
          </a:p>
          <a:p>
            <a:pPr marL="0" indent="0"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Présentation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des exécutions</a:t>
            </a:r>
          </a:p>
          <a:p>
            <a:pPr marL="0" indent="0"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9D216C5-9955-FFD6-3407-B22FCA3B0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4671" y="3831745"/>
            <a:ext cx="4031240" cy="2546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69E08BF-481B-92C4-7C8E-C9D38D0AAD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7" r="5514"/>
          <a:stretch/>
        </p:blipFill>
        <p:spPr>
          <a:xfrm>
            <a:off x="9912437" y="232427"/>
            <a:ext cx="775002" cy="734050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FEE3553-ECA8-2C8A-FFEC-C04B1EF0A1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2"/>
          <a:stretch/>
        </p:blipFill>
        <p:spPr>
          <a:xfrm>
            <a:off x="10914521" y="232427"/>
            <a:ext cx="878558" cy="73405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6117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F1556-5385-5F09-F442-FB29876DE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6EAF-A053-3C96-3B8C-88F97E32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A – Résultats – Durée de traitement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3F7C69-CE6C-DA20-C277-FD1454B6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16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93EF581-F1AD-9651-D728-D7C66B89BCCF}"/>
              </a:ext>
            </a:extLst>
          </p:cNvPr>
          <p:cNvSpPr txBox="1"/>
          <p:nvPr/>
        </p:nvSpPr>
        <p:spPr>
          <a:xfrm>
            <a:off x="603271" y="3077176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26CC20C-3A8F-0F2A-981F-19064A0C9E19}"/>
              </a:ext>
            </a:extLst>
          </p:cNvPr>
          <p:cNvSpPr txBox="1"/>
          <p:nvPr/>
        </p:nvSpPr>
        <p:spPr>
          <a:xfrm>
            <a:off x="603271" y="3932155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7CB1509-B609-4831-1757-2B1D219F8EFE}"/>
              </a:ext>
            </a:extLst>
          </p:cNvPr>
          <p:cNvSpPr txBox="1"/>
          <p:nvPr/>
        </p:nvSpPr>
        <p:spPr>
          <a:xfrm>
            <a:off x="2963747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AD9770C-4FC4-A007-DBAC-0B52FB2A59A8}"/>
              </a:ext>
            </a:extLst>
          </p:cNvPr>
          <p:cNvSpPr txBox="1"/>
          <p:nvPr/>
        </p:nvSpPr>
        <p:spPr>
          <a:xfrm>
            <a:off x="2963747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37 s</a:t>
            </a:r>
            <a:endParaRPr lang="fr-FR" sz="24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0C1CC4-5382-8F3D-DBF2-FD3BACCD7656}"/>
              </a:ext>
            </a:extLst>
          </p:cNvPr>
          <p:cNvCxnSpPr>
            <a:cxnSpLocks/>
          </p:cNvCxnSpPr>
          <p:nvPr/>
        </p:nvCxnSpPr>
        <p:spPr>
          <a:xfrm>
            <a:off x="603271" y="4566390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C2498EF-9749-826B-1639-05945C3D534E}"/>
              </a:ext>
            </a:extLst>
          </p:cNvPr>
          <p:cNvCxnSpPr>
            <a:cxnSpLocks/>
          </p:cNvCxnSpPr>
          <p:nvPr/>
        </p:nvCxnSpPr>
        <p:spPr>
          <a:xfrm>
            <a:off x="603271" y="3809324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7730674-F351-932A-194A-FA53F578DB14}"/>
              </a:ext>
            </a:extLst>
          </p:cNvPr>
          <p:cNvCxnSpPr>
            <a:cxnSpLocks/>
          </p:cNvCxnSpPr>
          <p:nvPr/>
        </p:nvCxnSpPr>
        <p:spPr>
          <a:xfrm>
            <a:off x="2250084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51BC8A0-E38F-302A-84DA-99118ABA1632}"/>
              </a:ext>
            </a:extLst>
          </p:cNvPr>
          <p:cNvCxnSpPr>
            <a:cxnSpLocks/>
          </p:cNvCxnSpPr>
          <p:nvPr/>
        </p:nvCxnSpPr>
        <p:spPr>
          <a:xfrm>
            <a:off x="603271" y="3052258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CA81E63-CA71-8B69-0587-C72904AE87F3}"/>
              </a:ext>
            </a:extLst>
          </p:cNvPr>
          <p:cNvCxnSpPr>
            <a:cxnSpLocks/>
          </p:cNvCxnSpPr>
          <p:nvPr/>
        </p:nvCxnSpPr>
        <p:spPr>
          <a:xfrm>
            <a:off x="5438870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89DA8B82-C4A7-68FD-36AD-412F8D172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7" r="5514"/>
          <a:stretch/>
        </p:blipFill>
        <p:spPr>
          <a:xfrm>
            <a:off x="3093390" y="1074769"/>
            <a:ext cx="1476736" cy="1398706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945E531-BCA2-5137-A297-5FCFA83C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"/>
          <a:stretch/>
        </p:blipFill>
        <p:spPr>
          <a:xfrm>
            <a:off x="9702878" y="1074769"/>
            <a:ext cx="1674056" cy="1398704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B04444CF-356B-6AE0-8405-B52237853AF0}"/>
              </a:ext>
            </a:extLst>
          </p:cNvPr>
          <p:cNvCxnSpPr>
            <a:cxnSpLocks/>
          </p:cNvCxnSpPr>
          <p:nvPr/>
        </p:nvCxnSpPr>
        <p:spPr>
          <a:xfrm>
            <a:off x="8627656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EC3A0E42-5E68-B81C-83AA-23A474067863}"/>
              </a:ext>
            </a:extLst>
          </p:cNvPr>
          <p:cNvSpPr txBox="1"/>
          <p:nvPr/>
        </p:nvSpPr>
        <p:spPr>
          <a:xfrm>
            <a:off x="298909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B28D15E-9A69-99A2-9CE7-73818803C190}"/>
              </a:ext>
            </a:extLst>
          </p:cNvPr>
          <p:cNvSpPr txBox="1"/>
          <p:nvPr/>
        </p:nvSpPr>
        <p:spPr>
          <a:xfrm>
            <a:off x="6244913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A12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3BF3F0C-249D-0BAC-0707-BFF4166EDC96}"/>
              </a:ext>
            </a:extLst>
          </p:cNvPr>
          <p:cNvSpPr txBox="1"/>
          <p:nvPr/>
        </p:nvSpPr>
        <p:spPr>
          <a:xfrm>
            <a:off x="970256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3891991-DE2D-CA91-4516-0769FF7EA0EC}"/>
              </a:ext>
            </a:extLst>
          </p:cNvPr>
          <p:cNvSpPr txBox="1"/>
          <p:nvPr/>
        </p:nvSpPr>
        <p:spPr>
          <a:xfrm>
            <a:off x="603271" y="4787134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92BE345-B2F4-B060-5A29-A406DC1CC2CF}"/>
              </a:ext>
            </a:extLst>
          </p:cNvPr>
          <p:cNvSpPr txBox="1"/>
          <p:nvPr/>
        </p:nvSpPr>
        <p:spPr>
          <a:xfrm>
            <a:off x="603271" y="5642112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10000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A06D842-B363-CA3A-4ABC-6642DC4C0205}"/>
              </a:ext>
            </a:extLst>
          </p:cNvPr>
          <p:cNvSpPr txBox="1"/>
          <p:nvPr/>
        </p:nvSpPr>
        <p:spPr>
          <a:xfrm>
            <a:off x="2961018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332s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ED979EB-E445-13DA-2AC0-5E6A85991A2B}"/>
              </a:ext>
            </a:extLst>
          </p:cNvPr>
          <p:cNvSpPr txBox="1"/>
          <p:nvPr/>
        </p:nvSpPr>
        <p:spPr>
          <a:xfrm>
            <a:off x="2963747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33043 s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6C0D312-0B80-0CAF-CA0F-B0E7C979319E}"/>
              </a:ext>
            </a:extLst>
          </p:cNvPr>
          <p:cNvCxnSpPr>
            <a:cxnSpLocks/>
          </p:cNvCxnSpPr>
          <p:nvPr/>
        </p:nvCxnSpPr>
        <p:spPr>
          <a:xfrm>
            <a:off x="603271" y="6080522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E1BE02F-0E54-A079-2D33-2CAE1AAC79CA}"/>
              </a:ext>
            </a:extLst>
          </p:cNvPr>
          <p:cNvCxnSpPr>
            <a:cxnSpLocks/>
          </p:cNvCxnSpPr>
          <p:nvPr/>
        </p:nvCxnSpPr>
        <p:spPr>
          <a:xfrm>
            <a:off x="603271" y="5323456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D68A36A6-7367-F1AF-7F6A-E1C917890CB3}"/>
              </a:ext>
            </a:extLst>
          </p:cNvPr>
          <p:cNvSpPr txBox="1"/>
          <p:nvPr/>
        </p:nvSpPr>
        <p:spPr>
          <a:xfrm>
            <a:off x="623143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6F786D4-4BE9-D4B0-48A6-6249220F99F5}"/>
              </a:ext>
            </a:extLst>
          </p:cNvPr>
          <p:cNvSpPr txBox="1"/>
          <p:nvPr/>
        </p:nvSpPr>
        <p:spPr>
          <a:xfrm>
            <a:off x="623143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33 s</a:t>
            </a:r>
            <a:endParaRPr lang="fr-FR" sz="24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C884A0CA-146F-8ABF-AB4D-1BD0A889765C}"/>
              </a:ext>
            </a:extLst>
          </p:cNvPr>
          <p:cNvSpPr txBox="1"/>
          <p:nvPr/>
        </p:nvSpPr>
        <p:spPr>
          <a:xfrm>
            <a:off x="622870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289s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15A550C-A230-0F6A-9BD9-402427E80902}"/>
              </a:ext>
            </a:extLst>
          </p:cNvPr>
          <p:cNvSpPr txBox="1"/>
          <p:nvPr/>
        </p:nvSpPr>
        <p:spPr>
          <a:xfrm>
            <a:off x="623143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26647 s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EA5F36E-8293-3FC4-3B1D-759418212B0C}"/>
              </a:ext>
            </a:extLst>
          </p:cNvPr>
          <p:cNvSpPr txBox="1"/>
          <p:nvPr/>
        </p:nvSpPr>
        <p:spPr>
          <a:xfrm>
            <a:off x="970256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6E09B6C-A851-44CB-3DBA-9F8B2FDCDF33}"/>
              </a:ext>
            </a:extLst>
          </p:cNvPr>
          <p:cNvSpPr txBox="1"/>
          <p:nvPr/>
        </p:nvSpPr>
        <p:spPr>
          <a:xfrm>
            <a:off x="970256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07DB4368-09CB-CD9D-8183-610B7E64121D}"/>
              </a:ext>
            </a:extLst>
          </p:cNvPr>
          <p:cNvSpPr txBox="1"/>
          <p:nvPr/>
        </p:nvSpPr>
        <p:spPr>
          <a:xfrm>
            <a:off x="969983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26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74688BE-56BF-4CEB-5E7A-F71685FE21A6}"/>
              </a:ext>
            </a:extLst>
          </p:cNvPr>
          <p:cNvSpPr txBox="1"/>
          <p:nvPr/>
        </p:nvSpPr>
        <p:spPr>
          <a:xfrm>
            <a:off x="970256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219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BA834-5230-62A4-4139-051B9C227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BA43D-8E75-17BF-B4E0-D3DBACC2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A – Résultats – Nombre d’actions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04F4A5-F031-7EFB-E7E9-E1413C01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17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46CF188-840C-632D-7DDD-5F7D54D64018}"/>
              </a:ext>
            </a:extLst>
          </p:cNvPr>
          <p:cNvSpPr txBox="1"/>
          <p:nvPr/>
        </p:nvSpPr>
        <p:spPr>
          <a:xfrm>
            <a:off x="603271" y="3077176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7A2F5FC-8BAC-F92C-B903-FE6D46832AFA}"/>
              </a:ext>
            </a:extLst>
          </p:cNvPr>
          <p:cNvSpPr txBox="1"/>
          <p:nvPr/>
        </p:nvSpPr>
        <p:spPr>
          <a:xfrm>
            <a:off x="603271" y="3932155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DF25A6E-39AF-77C7-4588-1D3C7B542A53}"/>
              </a:ext>
            </a:extLst>
          </p:cNvPr>
          <p:cNvCxnSpPr>
            <a:cxnSpLocks/>
          </p:cNvCxnSpPr>
          <p:nvPr/>
        </p:nvCxnSpPr>
        <p:spPr>
          <a:xfrm>
            <a:off x="603271" y="4566390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1B6211D-A2C6-46C9-0583-8C2166D5BAE0}"/>
              </a:ext>
            </a:extLst>
          </p:cNvPr>
          <p:cNvCxnSpPr>
            <a:cxnSpLocks/>
          </p:cNvCxnSpPr>
          <p:nvPr/>
        </p:nvCxnSpPr>
        <p:spPr>
          <a:xfrm>
            <a:off x="603271" y="3809324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4B5DED0-0237-8A13-1D95-9315CEFEF18F}"/>
              </a:ext>
            </a:extLst>
          </p:cNvPr>
          <p:cNvCxnSpPr>
            <a:cxnSpLocks/>
          </p:cNvCxnSpPr>
          <p:nvPr/>
        </p:nvCxnSpPr>
        <p:spPr>
          <a:xfrm>
            <a:off x="2250084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479039E-F293-891A-D577-28EE24FD060F}"/>
              </a:ext>
            </a:extLst>
          </p:cNvPr>
          <p:cNvCxnSpPr>
            <a:cxnSpLocks/>
          </p:cNvCxnSpPr>
          <p:nvPr/>
        </p:nvCxnSpPr>
        <p:spPr>
          <a:xfrm>
            <a:off x="603271" y="3052258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331C88E-3D85-DAA8-C831-248A519CF829}"/>
              </a:ext>
            </a:extLst>
          </p:cNvPr>
          <p:cNvCxnSpPr>
            <a:cxnSpLocks/>
          </p:cNvCxnSpPr>
          <p:nvPr/>
        </p:nvCxnSpPr>
        <p:spPr>
          <a:xfrm>
            <a:off x="5438870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FDF97D17-C22B-4A47-B8F0-0A4BA1A4C3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7" r="5514"/>
          <a:stretch/>
        </p:blipFill>
        <p:spPr>
          <a:xfrm>
            <a:off x="3093390" y="1074769"/>
            <a:ext cx="1476736" cy="1398706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C1FEA050-D7BA-78FF-7B89-FE9AD59052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"/>
          <a:stretch/>
        </p:blipFill>
        <p:spPr>
          <a:xfrm>
            <a:off x="9702878" y="1074769"/>
            <a:ext cx="1674056" cy="1398704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92CAA33-4291-BE2E-3FDE-02E06D1E9B2D}"/>
              </a:ext>
            </a:extLst>
          </p:cNvPr>
          <p:cNvCxnSpPr>
            <a:cxnSpLocks/>
          </p:cNvCxnSpPr>
          <p:nvPr/>
        </p:nvCxnSpPr>
        <p:spPr>
          <a:xfrm>
            <a:off x="8627656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8500FDF-639D-BBCA-284A-510007D5229D}"/>
              </a:ext>
            </a:extLst>
          </p:cNvPr>
          <p:cNvSpPr txBox="1"/>
          <p:nvPr/>
        </p:nvSpPr>
        <p:spPr>
          <a:xfrm>
            <a:off x="298909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193040E-2900-6D67-B2F7-436EFC11E70A}"/>
              </a:ext>
            </a:extLst>
          </p:cNvPr>
          <p:cNvSpPr txBox="1"/>
          <p:nvPr/>
        </p:nvSpPr>
        <p:spPr>
          <a:xfrm>
            <a:off x="6244913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A12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0CD59B9-3041-6B15-4DFC-04A1D7FFE50E}"/>
              </a:ext>
            </a:extLst>
          </p:cNvPr>
          <p:cNvSpPr txBox="1"/>
          <p:nvPr/>
        </p:nvSpPr>
        <p:spPr>
          <a:xfrm>
            <a:off x="970256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804E970-8640-AB08-CDE7-5F231CBB8651}"/>
              </a:ext>
            </a:extLst>
          </p:cNvPr>
          <p:cNvSpPr txBox="1"/>
          <p:nvPr/>
        </p:nvSpPr>
        <p:spPr>
          <a:xfrm>
            <a:off x="603271" y="4787134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373249F-8F98-36A5-DA90-9B12B3FF2719}"/>
              </a:ext>
            </a:extLst>
          </p:cNvPr>
          <p:cNvSpPr txBox="1"/>
          <p:nvPr/>
        </p:nvSpPr>
        <p:spPr>
          <a:xfrm>
            <a:off x="603271" y="5642112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10000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97499DF-C3EF-BB51-3D33-DCF6E5759963}"/>
              </a:ext>
            </a:extLst>
          </p:cNvPr>
          <p:cNvCxnSpPr>
            <a:cxnSpLocks/>
          </p:cNvCxnSpPr>
          <p:nvPr/>
        </p:nvCxnSpPr>
        <p:spPr>
          <a:xfrm>
            <a:off x="603271" y="6080522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1101D8D-7C98-2774-360F-E7486D852CA0}"/>
              </a:ext>
            </a:extLst>
          </p:cNvPr>
          <p:cNvCxnSpPr>
            <a:cxnSpLocks/>
          </p:cNvCxnSpPr>
          <p:nvPr/>
        </p:nvCxnSpPr>
        <p:spPr>
          <a:xfrm>
            <a:off x="603271" y="5323456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4A20CF1E-B644-3B58-5BD0-D9DADE3A8EAC}"/>
              </a:ext>
            </a:extLst>
          </p:cNvPr>
          <p:cNvSpPr txBox="1"/>
          <p:nvPr/>
        </p:nvSpPr>
        <p:spPr>
          <a:xfrm>
            <a:off x="623143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A6FF92E-EE8C-CA9E-857B-F415B845C701}"/>
              </a:ext>
            </a:extLst>
          </p:cNvPr>
          <p:cNvSpPr txBox="1"/>
          <p:nvPr/>
        </p:nvSpPr>
        <p:spPr>
          <a:xfrm>
            <a:off x="623143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054A3F5-3C2F-582D-3830-36E6127363F6}"/>
              </a:ext>
            </a:extLst>
          </p:cNvPr>
          <p:cNvSpPr txBox="1"/>
          <p:nvPr/>
        </p:nvSpPr>
        <p:spPr>
          <a:xfrm>
            <a:off x="622870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1000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8A817C1-B04B-84B6-A52A-B7D4D949041E}"/>
              </a:ext>
            </a:extLst>
          </p:cNvPr>
          <p:cNvSpPr txBox="1"/>
          <p:nvPr/>
        </p:nvSpPr>
        <p:spPr>
          <a:xfrm>
            <a:off x="623143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10000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956DAF6-39D8-46A2-820A-DF215C1FD344}"/>
              </a:ext>
            </a:extLst>
          </p:cNvPr>
          <p:cNvSpPr txBox="1"/>
          <p:nvPr/>
        </p:nvSpPr>
        <p:spPr>
          <a:xfrm>
            <a:off x="970256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6C4DBDAD-80AF-98C4-3A15-37415B924C7C}"/>
              </a:ext>
            </a:extLst>
          </p:cNvPr>
          <p:cNvSpPr txBox="1"/>
          <p:nvPr/>
        </p:nvSpPr>
        <p:spPr>
          <a:xfrm>
            <a:off x="970256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B65069AA-3B44-4154-AE10-97C363B6A66F}"/>
              </a:ext>
            </a:extLst>
          </p:cNvPr>
          <p:cNvSpPr txBox="1"/>
          <p:nvPr/>
        </p:nvSpPr>
        <p:spPr>
          <a:xfrm>
            <a:off x="969983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1000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015C29F-45E7-A780-7845-8C9DDAC116EE}"/>
              </a:ext>
            </a:extLst>
          </p:cNvPr>
          <p:cNvSpPr txBox="1"/>
          <p:nvPr/>
        </p:nvSpPr>
        <p:spPr>
          <a:xfrm>
            <a:off x="970256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10000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B5F8A91-CEEA-1148-9DBB-65732603F9D7}"/>
              </a:ext>
            </a:extLst>
          </p:cNvPr>
          <p:cNvSpPr txBox="1"/>
          <p:nvPr/>
        </p:nvSpPr>
        <p:spPr>
          <a:xfrm>
            <a:off x="2963747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ABA67B-15DC-1E48-ADCF-EEDC5110995C}"/>
              </a:ext>
            </a:extLst>
          </p:cNvPr>
          <p:cNvSpPr txBox="1"/>
          <p:nvPr/>
        </p:nvSpPr>
        <p:spPr>
          <a:xfrm>
            <a:off x="2963747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101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4B5772-0147-17CE-BA24-40A2B09C3F4C}"/>
              </a:ext>
            </a:extLst>
          </p:cNvPr>
          <p:cNvSpPr txBox="1"/>
          <p:nvPr/>
        </p:nvSpPr>
        <p:spPr>
          <a:xfrm>
            <a:off x="2961018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1001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FAA6C9-E54F-40F4-518A-BCA13049A408}"/>
              </a:ext>
            </a:extLst>
          </p:cNvPr>
          <p:cNvSpPr txBox="1"/>
          <p:nvPr/>
        </p:nvSpPr>
        <p:spPr>
          <a:xfrm>
            <a:off x="2963747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10001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20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E9FE6-4EE8-B992-D173-45BC32054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FEFA30-E60A-9083-8634-315754FF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B – combiner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410381-1420-28B2-992F-F47FCA87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DAC42CB-4874-2144-2A31-00AA2EC81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86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A3F19-142D-9C94-958B-8F4206988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0B5E4-FF3C-A853-2AB8-8793D8DF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B – combiner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CC33D5-83C9-BB68-ACED-306B9D6E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19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3337E7-1C54-2838-515E-900FDDC48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1"/>
            <a:ext cx="10799710" cy="1731554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Cas général :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tableau de données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résultat attendu nécessitant la combinaison de toutes les données</a:t>
            </a:r>
          </a:p>
        </p:txBody>
      </p:sp>
    </p:spTree>
    <p:extLst>
      <p:ext uri="{BB962C8B-B14F-4D97-AF65-F5344CB8AC3E}">
        <p14:creationId xmlns:p14="http://schemas.microsoft.com/office/powerpoint/2010/main" val="221651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32F9309-4143-EFB5-A5D6-F73F4A42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02" y="106688"/>
            <a:ext cx="11398195" cy="60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73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E637C-1132-02D0-61D4-501ACE379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4AAE9-3107-A331-CD13-C76DEB7F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B – combiner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D26392-E35C-4C90-15BC-632F0339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20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FE6BB-7A47-8CDE-E92B-FBAFEBEE6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1"/>
            <a:ext cx="10799710" cy="1731554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Cas général :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tableau de données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résultat attendu nécessitant la combinaison de toutes les données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3BD3841-C7F1-C25D-4EA7-19C184ACD619}"/>
              </a:ext>
            </a:extLst>
          </p:cNvPr>
          <p:cNvSpPr txBox="1">
            <a:spLocks/>
          </p:cNvSpPr>
          <p:nvPr/>
        </p:nvSpPr>
        <p:spPr>
          <a:xfrm>
            <a:off x="554090" y="4071909"/>
            <a:ext cx="10799710" cy="187477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Notre exemple :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tableau d’entiers générés aléatoirement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Somme de tous les entiers</a:t>
            </a:r>
          </a:p>
        </p:txBody>
      </p:sp>
    </p:spTree>
    <p:extLst>
      <p:ext uri="{BB962C8B-B14F-4D97-AF65-F5344CB8AC3E}">
        <p14:creationId xmlns:p14="http://schemas.microsoft.com/office/powerpoint/2010/main" val="140852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BA94F-B34C-487D-A034-1EB9F3463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B6668-926A-1036-5717-1BDFD3F8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B – combiner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FE2D7C-4488-110C-72F4-26BBA8C54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21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B7331C-DFA6-E1B4-448E-4E288B70C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2"/>
            <a:ext cx="7842424" cy="57040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B1 – Cumul avec une variable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9B0D33-C2F6-A430-C162-563446B2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7" r="5514"/>
          <a:stretch/>
        </p:blipFill>
        <p:spPr>
          <a:xfrm>
            <a:off x="9272848" y="728687"/>
            <a:ext cx="2004054" cy="1898158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AC3C569-3DF5-8148-7846-52C75EC446E4}"/>
              </a:ext>
            </a:extLst>
          </p:cNvPr>
          <p:cNvCxnSpPr>
            <a:cxnSpLocks/>
          </p:cNvCxnSpPr>
          <p:nvPr/>
        </p:nvCxnSpPr>
        <p:spPr>
          <a:xfrm>
            <a:off x="0" y="2698400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A97AC57-B96A-6662-A064-A3B1C7A2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"/>
          <a:stretch/>
        </p:blipFill>
        <p:spPr>
          <a:xfrm>
            <a:off x="9272848" y="2819325"/>
            <a:ext cx="2004054" cy="167442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E4600600-52B9-971F-AB49-F9B4AAF4CC17}"/>
              </a:ext>
            </a:extLst>
          </p:cNvPr>
          <p:cNvSpPr txBox="1">
            <a:spLocks/>
          </p:cNvSpPr>
          <p:nvPr/>
        </p:nvSpPr>
        <p:spPr>
          <a:xfrm>
            <a:off x="554090" y="3318304"/>
            <a:ext cx="7842424" cy="6023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B2 – Cumul malin avec une chaîne de charactères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2B8F31D-0266-657A-D976-ED6A2B051309}"/>
              </a:ext>
            </a:extLst>
          </p:cNvPr>
          <p:cNvSpPr txBox="1">
            <a:spLocks/>
          </p:cNvSpPr>
          <p:nvPr/>
        </p:nvSpPr>
        <p:spPr>
          <a:xfrm>
            <a:off x="554090" y="5001987"/>
            <a:ext cx="7842424" cy="6640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B3 – Cumul avec XPath</a:t>
            </a:r>
            <a:endParaRPr lang="fr-F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5CC93EF-7BBB-F481-570B-92DCEFFE5C17}"/>
              </a:ext>
            </a:extLst>
          </p:cNvPr>
          <p:cNvCxnSpPr>
            <a:cxnSpLocks/>
          </p:cNvCxnSpPr>
          <p:nvPr/>
        </p:nvCxnSpPr>
        <p:spPr>
          <a:xfrm>
            <a:off x="0" y="4565300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3E81F69-1F95-92E2-AD61-D5E2201A9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85" t="-23685" r="-23685" b="-23685"/>
          <a:stretch/>
        </p:blipFill>
        <p:spPr>
          <a:xfrm>
            <a:off x="9635007" y="4775538"/>
            <a:ext cx="1279736" cy="127973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1969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0A35A-C3E9-15D1-7F5F-EA88658E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60290-B783-F79D-4F11-2E182A98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B – combiner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A3E83D-A533-64E7-C62B-446D6FDF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22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5EE694-399C-68EB-6F6C-81E58CF6F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2"/>
            <a:ext cx="8597166" cy="252258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B1 – Cumul avec une variable 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Une 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Somme des Entiers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Une boucle </a:t>
            </a:r>
            <a:r>
              <a:rPr lang="fr-FR" b="1" i="1" dirty="0">
                <a:latin typeface="Segoe UI" panose="020B0502040204020203" pitchFamily="34" charset="0"/>
                <a:cs typeface="Segoe UI" panose="020B0502040204020203" pitchFamily="34" charset="0"/>
              </a:rPr>
              <a:t>Appliquer à chacun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Une action </a:t>
            </a:r>
            <a:r>
              <a:rPr lang="fr-FR" b="1" i="1" dirty="0">
                <a:latin typeface="Segoe UI" panose="020B0502040204020203" pitchFamily="34" charset="0"/>
                <a:cs typeface="Segoe UI" panose="020B0502040204020203" pitchFamily="34" charset="0"/>
              </a:rPr>
              <a:t>Incrémenter une variable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4810E47-A42E-CDD8-6324-4FC2D9225FAE}"/>
              </a:ext>
            </a:extLst>
          </p:cNvPr>
          <p:cNvCxnSpPr>
            <a:cxnSpLocks/>
          </p:cNvCxnSpPr>
          <p:nvPr/>
        </p:nvCxnSpPr>
        <p:spPr>
          <a:xfrm>
            <a:off x="0" y="6858000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1859E7B-3058-7C9D-C0B6-09B35AE7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"/>
          <a:stretch/>
        </p:blipFill>
        <p:spPr>
          <a:xfrm>
            <a:off x="9272848" y="7641697"/>
            <a:ext cx="2004054" cy="167442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221636BC-194F-BFD7-82BD-2E04A5E9D584}"/>
              </a:ext>
            </a:extLst>
          </p:cNvPr>
          <p:cNvSpPr txBox="1">
            <a:spLocks/>
          </p:cNvSpPr>
          <p:nvPr/>
        </p:nvSpPr>
        <p:spPr>
          <a:xfrm>
            <a:off x="554090" y="8140676"/>
            <a:ext cx="8597166" cy="6023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B2 – Cumul malin avec une chaîne de charactères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92EBA5FF-F006-B43B-0C55-A4FA0353C82B}"/>
              </a:ext>
            </a:extLst>
          </p:cNvPr>
          <p:cNvSpPr txBox="1">
            <a:spLocks/>
          </p:cNvSpPr>
          <p:nvPr/>
        </p:nvSpPr>
        <p:spPr>
          <a:xfrm>
            <a:off x="554090" y="9824359"/>
            <a:ext cx="8597166" cy="6640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B3 – Cumul avec XPath</a:t>
            </a:r>
            <a:endParaRPr lang="fr-F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F0DAA36-D150-DF43-C26E-4E235B34585E}"/>
              </a:ext>
            </a:extLst>
          </p:cNvPr>
          <p:cNvCxnSpPr>
            <a:cxnSpLocks/>
          </p:cNvCxnSpPr>
          <p:nvPr/>
        </p:nvCxnSpPr>
        <p:spPr>
          <a:xfrm>
            <a:off x="0" y="9387672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8DB48FE5-742C-BBA1-B4CE-F4405E4D9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7" r="5514"/>
          <a:stretch/>
        </p:blipFill>
        <p:spPr>
          <a:xfrm>
            <a:off x="9272848" y="728687"/>
            <a:ext cx="2004054" cy="1898158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20F9D-613E-BD68-2641-20F739CAB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85" t="-23685" r="-23685" b="-23685"/>
          <a:stretch/>
        </p:blipFill>
        <p:spPr>
          <a:xfrm>
            <a:off x="9635007" y="9622103"/>
            <a:ext cx="1279736" cy="127973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317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3D968-E300-CD72-2417-699344A86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7552B-F8E1-7C1F-919E-0851B422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Cas B – combiner des données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36E61E-CCF4-19D9-1985-48193930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23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C40730-4813-9D7E-EF7E-71549407A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-3273425"/>
            <a:ext cx="8597166" cy="252258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B1 – Cumul avec une variable 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Une 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Somme des Entiers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Une boucle </a:t>
            </a:r>
            <a:r>
              <a:rPr lang="fr-FR" b="1" i="1" dirty="0">
                <a:latin typeface="Segoe UI" panose="020B0502040204020203" pitchFamily="34" charset="0"/>
                <a:cs typeface="Segoe UI" panose="020B0502040204020203" pitchFamily="34" charset="0"/>
              </a:rPr>
              <a:t>Appliquer à chacun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Une action </a:t>
            </a:r>
            <a:r>
              <a:rPr lang="fr-FR" b="1" i="1" dirty="0">
                <a:latin typeface="Segoe UI" panose="020B0502040204020203" pitchFamily="34" charset="0"/>
                <a:cs typeface="Segoe UI" panose="020B0502040204020203" pitchFamily="34" charset="0"/>
              </a:rPr>
              <a:t>Incrémenter une variable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7AB68CE-FE39-0424-8511-C4E379DED483}"/>
              </a:ext>
            </a:extLst>
          </p:cNvPr>
          <p:cNvCxnSpPr>
            <a:cxnSpLocks/>
          </p:cNvCxnSpPr>
          <p:nvPr/>
        </p:nvCxnSpPr>
        <p:spPr>
          <a:xfrm>
            <a:off x="0" y="-404028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A9336A87-70E9-DECF-63BC-0BA1DADDC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"/>
          <a:stretch/>
        </p:blipFill>
        <p:spPr>
          <a:xfrm>
            <a:off x="9272848" y="831439"/>
            <a:ext cx="2004054" cy="167442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3698863-394F-21B6-C966-3E54E9EF325B}"/>
              </a:ext>
            </a:extLst>
          </p:cNvPr>
          <p:cNvSpPr txBox="1">
            <a:spLocks/>
          </p:cNvSpPr>
          <p:nvPr/>
        </p:nvSpPr>
        <p:spPr>
          <a:xfrm>
            <a:off x="554089" y="1330417"/>
            <a:ext cx="8597167" cy="48005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B2 – Cumul malin avec une chaîne de charactères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Transformation de chaque entier en une chaîne de charactères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Concaténation des chaînes de charactères en une seule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Mesure de la longueur de la chaîne</a:t>
            </a:r>
          </a:p>
          <a:p>
            <a:pPr>
              <a:buFontTx/>
              <a:buChar char="-"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Nécessite de connaître le plus grand entier à sommer.</a:t>
            </a:r>
          </a:p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Ne fonctionne qu’avec des entiers !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27DF2BA-8D11-5832-E5D8-315EAAC42063}"/>
              </a:ext>
            </a:extLst>
          </p:cNvPr>
          <p:cNvCxnSpPr>
            <a:cxnSpLocks/>
          </p:cNvCxnSpPr>
          <p:nvPr/>
        </p:nvCxnSpPr>
        <p:spPr>
          <a:xfrm>
            <a:off x="0" y="9387672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BBE79189-712D-B948-EF0A-AD360844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7" r="5514"/>
          <a:stretch/>
        </p:blipFill>
        <p:spPr>
          <a:xfrm>
            <a:off x="9272848" y="-4028100"/>
            <a:ext cx="2004054" cy="1898158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B388924-E1C3-A17F-A53A-791725BEB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85" t="-23685" r="-23685" b="-23685"/>
          <a:stretch/>
        </p:blipFill>
        <p:spPr>
          <a:xfrm>
            <a:off x="9635007" y="9622103"/>
            <a:ext cx="1279736" cy="12797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6386A22-75F9-5664-FFFA-365501A38D54}"/>
              </a:ext>
            </a:extLst>
          </p:cNvPr>
          <p:cNvSpPr txBox="1">
            <a:spLocks/>
          </p:cNvSpPr>
          <p:nvPr/>
        </p:nvSpPr>
        <p:spPr>
          <a:xfrm>
            <a:off x="554090" y="9824359"/>
            <a:ext cx="8597166" cy="6640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B3 – Cumul avec XPath</a:t>
            </a:r>
            <a:endParaRPr lang="fr-F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86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F9E4D-7E46-4BB8-1ECF-ED2F776AE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6DC338-1F6B-6584-F7BC-49C78019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Cas B – combiner des données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8C27F2-317C-8D0F-1653-822A89CA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24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BB2C8FE-0799-2EF6-1949-89AEB42F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"/>
          <a:stretch/>
        </p:blipFill>
        <p:spPr>
          <a:xfrm>
            <a:off x="9272848" y="-6131457"/>
            <a:ext cx="2004054" cy="167442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54E9C697-89A8-2CE0-0E4D-2D8E5A366433}"/>
              </a:ext>
            </a:extLst>
          </p:cNvPr>
          <p:cNvSpPr txBox="1">
            <a:spLocks/>
          </p:cNvSpPr>
          <p:nvPr/>
        </p:nvSpPr>
        <p:spPr>
          <a:xfrm>
            <a:off x="554089" y="-5632479"/>
            <a:ext cx="8597167" cy="48005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B2 – Cumul malin avec une chaîne de charactères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Transformation de chaque entier en une chaîne de charactères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Concaténation des chaînes de charactères en une seule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Mesure de la longueur de la chaîne</a:t>
            </a:r>
          </a:p>
          <a:p>
            <a:pPr>
              <a:buFontTx/>
              <a:buChar char="-"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Nécessite de connaître le plus grand entier à sommer.</a:t>
            </a:r>
          </a:p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Ne fonctionne qu’avec des entiers !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2799516-E23A-5C43-39C5-93A08D575E5E}"/>
              </a:ext>
            </a:extLst>
          </p:cNvPr>
          <p:cNvSpPr txBox="1">
            <a:spLocks/>
          </p:cNvSpPr>
          <p:nvPr/>
        </p:nvSpPr>
        <p:spPr>
          <a:xfrm>
            <a:off x="554089" y="1690913"/>
            <a:ext cx="8597167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B3 – Cumul avec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Xpath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Xpath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est un langage de requête pour rechercher des éléments et faire des calculs dans du contenu XML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fr-F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Il faut transformer le tableau en XML avant de pouvoir utiliser XPath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C179D6A-FE5B-255C-2E17-68A664F83DAA}"/>
              </a:ext>
            </a:extLst>
          </p:cNvPr>
          <p:cNvCxnSpPr>
            <a:cxnSpLocks/>
          </p:cNvCxnSpPr>
          <p:nvPr/>
        </p:nvCxnSpPr>
        <p:spPr>
          <a:xfrm>
            <a:off x="0" y="-561870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1F65C5B-75CD-D6E9-E18E-E38FD7717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85" t="-23685" r="-23685" b="-23685"/>
          <a:stretch/>
        </p:blipFill>
        <p:spPr>
          <a:xfrm>
            <a:off x="9635007" y="827238"/>
            <a:ext cx="1279736" cy="12797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95E9E47D-69AE-1FAE-15DD-D9D224EE7F0E}"/>
              </a:ext>
            </a:extLst>
          </p:cNvPr>
          <p:cNvSpPr txBox="1">
            <a:spLocks/>
          </p:cNvSpPr>
          <p:nvPr/>
        </p:nvSpPr>
        <p:spPr>
          <a:xfrm>
            <a:off x="14620281" y="1690913"/>
            <a:ext cx="3344776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Tableau d’entiers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[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3540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5F7D1-3A6F-A196-30EB-EE3C447F7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A1EBCA-F869-3918-B9BC-461BD08E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Cas B – combiner des données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ABD84D-8D23-9138-ED23-FFBA7E00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2BB803F-EF05-BBE5-C24C-CA9682D02CFD}"/>
              </a:ext>
            </a:extLst>
          </p:cNvPr>
          <p:cNvSpPr txBox="1">
            <a:spLocks/>
          </p:cNvSpPr>
          <p:nvPr/>
        </p:nvSpPr>
        <p:spPr>
          <a:xfrm>
            <a:off x="-9852654" y="1690913"/>
            <a:ext cx="8597167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B3 – Cumul avec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Xpath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Xpath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est un langage de requête pour rechercher des éléments et faire des calculs dans du contenu XML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fr-F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Il faut transformer le tableau en XML avant de pouvoir utiliser XPath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9CD06F-52B0-697B-61B2-6053AB143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85" t="-23685" r="-23685" b="-23685"/>
          <a:stretch/>
        </p:blipFill>
        <p:spPr>
          <a:xfrm>
            <a:off x="9635007" y="261181"/>
            <a:ext cx="1279736" cy="12797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21CC47A-E0E9-6E4B-E219-FF8AA373C604}"/>
              </a:ext>
            </a:extLst>
          </p:cNvPr>
          <p:cNvSpPr txBox="1">
            <a:spLocks/>
          </p:cNvSpPr>
          <p:nvPr/>
        </p:nvSpPr>
        <p:spPr>
          <a:xfrm>
            <a:off x="4126453" y="1690913"/>
            <a:ext cx="3344776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Tableau d’entiers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[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]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FA5C9BA-5E82-A8B7-F2A5-D5CF0BCFDD91}"/>
              </a:ext>
            </a:extLst>
          </p:cNvPr>
          <p:cNvSpPr txBox="1">
            <a:spLocks/>
          </p:cNvSpPr>
          <p:nvPr/>
        </p:nvSpPr>
        <p:spPr>
          <a:xfrm>
            <a:off x="14058360" y="1690913"/>
            <a:ext cx="5295168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Tableau d’entiers avec un élément root en 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"root":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"values": [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7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8AE6-2402-DEF1-8CD1-DE43AB890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BE659-456D-C558-4D62-19502C69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Cas B – combiner des données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73E28C-59F3-6DCE-CC44-53C96AC5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5D1E883-6CAD-FC54-8F3A-180ED5F7A782}"/>
              </a:ext>
            </a:extLst>
          </p:cNvPr>
          <p:cNvSpPr txBox="1">
            <a:spLocks/>
          </p:cNvSpPr>
          <p:nvPr/>
        </p:nvSpPr>
        <p:spPr>
          <a:xfrm>
            <a:off x="-9852654" y="1690913"/>
            <a:ext cx="8597167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B3 – Cumul avec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Xpath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Xpath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est un langage de requête pour rechercher des éléments et faire des calculs dans du contenu XML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fr-F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Il faut transformer le tableau en XML avant de pouvoir utiliser XPath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5BD56C4-1D49-4DB3-BADD-5D7F72A45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85" t="-23685" r="-23685" b="-23685"/>
          <a:stretch/>
        </p:blipFill>
        <p:spPr>
          <a:xfrm>
            <a:off x="9635007" y="261181"/>
            <a:ext cx="1279736" cy="12797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9EB1912-F639-9BE3-B820-B0765E90AD35}"/>
              </a:ext>
            </a:extLst>
          </p:cNvPr>
          <p:cNvSpPr txBox="1">
            <a:spLocks/>
          </p:cNvSpPr>
          <p:nvPr/>
        </p:nvSpPr>
        <p:spPr>
          <a:xfrm>
            <a:off x="675682" y="1690913"/>
            <a:ext cx="3344776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Tableau d’entiers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[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]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A19601-6557-FFDF-C8A0-78785379B75A}"/>
              </a:ext>
            </a:extLst>
          </p:cNvPr>
          <p:cNvSpPr txBox="1">
            <a:spLocks/>
          </p:cNvSpPr>
          <p:nvPr/>
        </p:nvSpPr>
        <p:spPr>
          <a:xfrm>
            <a:off x="5523960" y="1690913"/>
            <a:ext cx="5295168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Tableau d’entiers avec un élément root en 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"root":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"values": [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4BDCB89-2A92-9DF8-B220-6C3093526AB7}"/>
              </a:ext>
            </a:extLst>
          </p:cNvPr>
          <p:cNvSpPr txBox="1">
            <a:spLocks/>
          </p:cNvSpPr>
          <p:nvPr/>
        </p:nvSpPr>
        <p:spPr>
          <a:xfrm>
            <a:off x="12548215" y="1690913"/>
            <a:ext cx="5295168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Tableau d’entiers en 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XML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&lt;root&gt;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&lt;entier&gt;0&lt;/entier&gt;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&lt;entier&gt;0&lt;/entier&gt;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&lt;entier&gt;2&lt;/entier&gt;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&lt;entier&gt;0&lt;/entier&gt;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&lt;entier&gt;4&lt;/entier&gt;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&lt;/root&gt;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9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79B90-A68F-D512-CB2A-97701F87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829C6D-EEC1-D416-CFE9-3886ECBB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Cas B – combiner des données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F42638-704B-C6B9-D4EE-6426A7E2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27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5A5EA0-5F9A-7CCF-4E0B-5C0A38F67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85" t="-23685" r="-23685" b="-23685"/>
          <a:stretch/>
        </p:blipFill>
        <p:spPr>
          <a:xfrm>
            <a:off x="9635007" y="261181"/>
            <a:ext cx="1279736" cy="12797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A8623CC-DFF6-86DC-442C-BB64E220B96E}"/>
              </a:ext>
            </a:extLst>
          </p:cNvPr>
          <p:cNvSpPr txBox="1">
            <a:spLocks/>
          </p:cNvSpPr>
          <p:nvPr/>
        </p:nvSpPr>
        <p:spPr>
          <a:xfrm>
            <a:off x="-4598483" y="1690913"/>
            <a:ext cx="3344776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Tableau d’entiers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[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]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6B7E88A-6E1D-49A1-87D3-5DD7822AA891}"/>
              </a:ext>
            </a:extLst>
          </p:cNvPr>
          <p:cNvSpPr txBox="1">
            <a:spLocks/>
          </p:cNvSpPr>
          <p:nvPr/>
        </p:nvSpPr>
        <p:spPr>
          <a:xfrm>
            <a:off x="554089" y="1690913"/>
            <a:ext cx="5295168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Tableau d’entiers avec un élément root en 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"root":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"values": [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6181E91F-7A82-D4EB-AFC8-18865F4F831C}"/>
              </a:ext>
            </a:extLst>
          </p:cNvPr>
          <p:cNvSpPr txBox="1">
            <a:spLocks/>
          </p:cNvSpPr>
          <p:nvPr/>
        </p:nvSpPr>
        <p:spPr>
          <a:xfrm>
            <a:off x="6342743" y="1690913"/>
            <a:ext cx="5295168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Tableau d’entiers en 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XML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&lt;root&gt;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&lt;entier&gt;0&lt;/entier&gt;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&lt;entier&gt;0&lt;/entier&gt;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&lt;entier&gt;2&lt;/entier&gt;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&lt;entier&gt;0&lt;/entier&gt;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&lt;entier&gt;4&lt;/entier&gt;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&lt;/root&gt;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7A96E958-2973-9ED8-44D3-215ED5835644}"/>
              </a:ext>
            </a:extLst>
          </p:cNvPr>
          <p:cNvSpPr txBox="1">
            <a:spLocks/>
          </p:cNvSpPr>
          <p:nvPr/>
        </p:nvSpPr>
        <p:spPr>
          <a:xfrm>
            <a:off x="12704967" y="1690913"/>
            <a:ext cx="5295168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Fonction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Xpath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fr-FR" sz="3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fr-FR" sz="3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(//entier)</a:t>
            </a:r>
          </a:p>
          <a:p>
            <a:pPr marL="0" indent="0">
              <a:lnSpc>
                <a:spcPts val="1425"/>
              </a:lnSpc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Construire les fonctions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Xpath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avec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http://xpather.com/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1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7406-A494-F11F-F816-82B14E77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CBED9-3A45-27FC-7B8B-7FFB1A3F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Cas B – combiner des données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816ECB-3742-7B1F-3242-4535F074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28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A5723D6-DAB5-BB0D-06BA-8B4F7F94F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85" t="-23685" r="-23685" b="-23685"/>
          <a:stretch/>
        </p:blipFill>
        <p:spPr>
          <a:xfrm>
            <a:off x="9635007" y="261181"/>
            <a:ext cx="1279736" cy="12797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BDF1649-7358-B362-01FC-EEB8FFA382A3}"/>
              </a:ext>
            </a:extLst>
          </p:cNvPr>
          <p:cNvSpPr txBox="1">
            <a:spLocks/>
          </p:cNvSpPr>
          <p:nvPr/>
        </p:nvSpPr>
        <p:spPr>
          <a:xfrm>
            <a:off x="-6347454" y="1690913"/>
            <a:ext cx="5295168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Tableau d’entiers avec un élément root en 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"root":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"values": [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  "entier": 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  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D2C6E6C-F0D8-9400-79CB-26F84C113A4D}"/>
              </a:ext>
            </a:extLst>
          </p:cNvPr>
          <p:cNvSpPr txBox="1">
            <a:spLocks/>
          </p:cNvSpPr>
          <p:nvPr/>
        </p:nvSpPr>
        <p:spPr>
          <a:xfrm>
            <a:off x="554089" y="1690913"/>
            <a:ext cx="5295168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Tableau d’entiers en </a:t>
            </a: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XML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&lt;root&gt;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&lt;entier&gt;0&lt;/entier&gt;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&lt;entier&gt;0&lt;/entier&gt;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&lt;entier&gt;2&lt;/entier&gt;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&lt;entier&gt;0&lt;/entier&gt;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&lt;entier&gt;4&lt;/entier&gt;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&lt;/values&gt;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&lt;/root&gt;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DF08A83-0B18-0027-029E-5E90FB4D9904}"/>
              </a:ext>
            </a:extLst>
          </p:cNvPr>
          <p:cNvSpPr txBox="1">
            <a:spLocks/>
          </p:cNvSpPr>
          <p:nvPr/>
        </p:nvSpPr>
        <p:spPr>
          <a:xfrm>
            <a:off x="6503672" y="1690913"/>
            <a:ext cx="5295168" cy="4180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Fonction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Xpath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fr-FR" sz="3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fr-FR" sz="3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(//entier)</a:t>
            </a:r>
          </a:p>
          <a:p>
            <a:pPr marL="0" indent="0">
              <a:lnSpc>
                <a:spcPts val="1425"/>
              </a:lnSpc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Construire les fonctions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Xpath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avec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http://xpather.com/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AB4BC683-63FF-5945-20E3-1F9EB5055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-3411745"/>
            <a:ext cx="7842424" cy="57040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B1 – Cumul avec une variable 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09B4AD6-F97B-C25E-4AF7-06E1043095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87" r="5514"/>
          <a:stretch/>
        </p:blipFill>
        <p:spPr>
          <a:xfrm>
            <a:off x="9272848" y="-4166420"/>
            <a:ext cx="2004054" cy="1898158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557A5D29-6592-0B27-FD16-1405F6DC88D9}"/>
              </a:ext>
            </a:extLst>
          </p:cNvPr>
          <p:cNvCxnSpPr>
            <a:cxnSpLocks/>
          </p:cNvCxnSpPr>
          <p:nvPr/>
        </p:nvCxnSpPr>
        <p:spPr>
          <a:xfrm>
            <a:off x="0" y="-2196707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E879E51B-AF64-FD37-6923-A1C3EDCABF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2"/>
          <a:stretch/>
        </p:blipFill>
        <p:spPr>
          <a:xfrm>
            <a:off x="9272848" y="-2075782"/>
            <a:ext cx="2004054" cy="167442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4B34B055-2055-4860-93DA-974DA26938FC}"/>
              </a:ext>
            </a:extLst>
          </p:cNvPr>
          <p:cNvSpPr txBox="1">
            <a:spLocks/>
          </p:cNvSpPr>
          <p:nvPr/>
        </p:nvSpPr>
        <p:spPr>
          <a:xfrm>
            <a:off x="554090" y="-1576803"/>
            <a:ext cx="7842424" cy="6023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B2 – Cumul malin avec une chaîne de charactères</a:t>
            </a:r>
          </a:p>
        </p:txBody>
      </p:sp>
    </p:spTree>
    <p:extLst>
      <p:ext uri="{BB962C8B-B14F-4D97-AF65-F5344CB8AC3E}">
        <p14:creationId xmlns:p14="http://schemas.microsoft.com/office/powerpoint/2010/main" val="102574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630E6-F825-EC30-7863-5C87292D7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0A5BC-226F-59E8-14DA-EF220FF5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B – Démonstration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EA06C2-B3BC-F8E7-A8F6-D244C874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29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D8481C-1B49-5620-C2EC-8887D5E2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2"/>
            <a:ext cx="7842424" cy="57040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B1 – Cumul avec une variable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B982E5-D3DA-C0CC-B022-362284FF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7" r="5514"/>
          <a:stretch/>
        </p:blipFill>
        <p:spPr>
          <a:xfrm>
            <a:off x="9272848" y="728687"/>
            <a:ext cx="2004054" cy="1898158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0210481-EB72-A43D-A4AC-B1A691CBB973}"/>
              </a:ext>
            </a:extLst>
          </p:cNvPr>
          <p:cNvCxnSpPr>
            <a:cxnSpLocks/>
          </p:cNvCxnSpPr>
          <p:nvPr/>
        </p:nvCxnSpPr>
        <p:spPr>
          <a:xfrm>
            <a:off x="0" y="2698400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7313A41-0B4F-C781-EA6E-89B3CA24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"/>
          <a:stretch/>
        </p:blipFill>
        <p:spPr>
          <a:xfrm>
            <a:off x="9272848" y="2819325"/>
            <a:ext cx="2004054" cy="167442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2887AD0-591F-EA84-9E36-405161D8F33A}"/>
              </a:ext>
            </a:extLst>
          </p:cNvPr>
          <p:cNvSpPr txBox="1">
            <a:spLocks/>
          </p:cNvSpPr>
          <p:nvPr/>
        </p:nvSpPr>
        <p:spPr>
          <a:xfrm>
            <a:off x="554090" y="3318304"/>
            <a:ext cx="7842424" cy="6023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B2 – Cumul malin avec une chaîne de charactères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A1B9A96-5DF2-B257-8FEF-C07C04A3FAB8}"/>
              </a:ext>
            </a:extLst>
          </p:cNvPr>
          <p:cNvSpPr txBox="1">
            <a:spLocks/>
          </p:cNvSpPr>
          <p:nvPr/>
        </p:nvSpPr>
        <p:spPr>
          <a:xfrm>
            <a:off x="554090" y="5001987"/>
            <a:ext cx="7842424" cy="6640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B3 – Cumul avec XPath</a:t>
            </a:r>
            <a:endParaRPr lang="fr-F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FECCFD1-6DDC-37E6-97B7-D1F10BBC6AEA}"/>
              </a:ext>
            </a:extLst>
          </p:cNvPr>
          <p:cNvCxnSpPr>
            <a:cxnSpLocks/>
          </p:cNvCxnSpPr>
          <p:nvPr/>
        </p:nvCxnSpPr>
        <p:spPr>
          <a:xfrm>
            <a:off x="0" y="4565300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6DBBD316-31EE-C02D-93AC-8030982A2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85" t="-23685" r="-23685" b="-23685"/>
          <a:stretch/>
        </p:blipFill>
        <p:spPr>
          <a:xfrm>
            <a:off x="9635007" y="4775538"/>
            <a:ext cx="1279736" cy="127973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97549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408350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7949E5-C76B-41E4-A234-9FEFD8E7727C}"/>
              </a:ext>
            </a:extLst>
          </p:cNvPr>
          <p:cNvSpPr txBox="1"/>
          <p:nvPr/>
        </p:nvSpPr>
        <p:spPr>
          <a:xfrm>
            <a:off x="5882452" y="13600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5CF5A8-3BD5-48C7-ABCB-0D4E764CF6D1}"/>
              </a:ext>
            </a:extLst>
          </p:cNvPr>
          <p:cNvSpPr txBox="1"/>
          <p:nvPr/>
        </p:nvSpPr>
        <p:spPr>
          <a:xfrm>
            <a:off x="4530773" y="1328994"/>
            <a:ext cx="31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événement organisé par…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99A5B8E-3F8C-413F-80CE-5B954AD816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32" y="1895172"/>
            <a:ext cx="2247476" cy="2247476"/>
          </a:xfrm>
          <a:prstGeom prst="rect">
            <a:avLst/>
          </a:prstGeom>
        </p:spPr>
      </p:pic>
      <p:pic>
        <p:nvPicPr>
          <p:cNvPr id="45" name="Image 4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5EEF6BD0-E7EE-46DE-AFFB-B7878B3947E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43" y="4134133"/>
            <a:ext cx="3519488" cy="20975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B0B9418A-40E0-41A6-B1FF-CB0910239602}"/>
              </a:ext>
            </a:extLst>
          </p:cNvPr>
          <p:cNvSpPr txBox="1"/>
          <p:nvPr/>
        </p:nvSpPr>
        <p:spPr>
          <a:xfrm>
            <a:off x="3783060" y="2757300"/>
            <a:ext cx="6675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https://bizappsfrenchcommunity.com/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12D839-4B7B-4B71-A64E-A034C5FBB180}"/>
              </a:ext>
            </a:extLst>
          </p:cNvPr>
          <p:cNvSpPr txBox="1"/>
          <p:nvPr/>
        </p:nvSpPr>
        <p:spPr>
          <a:xfrm>
            <a:off x="4530773" y="4093273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association avec…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27C032-063A-4B63-B694-127C12F8B489}"/>
              </a:ext>
            </a:extLst>
          </p:cNvPr>
          <p:cNvSpPr txBox="1"/>
          <p:nvPr/>
        </p:nvSpPr>
        <p:spPr>
          <a:xfrm>
            <a:off x="4230108" y="5543139"/>
            <a:ext cx="288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https://ppfc.fr/</a:t>
            </a:r>
          </a:p>
        </p:txBody>
      </p:sp>
    </p:spTree>
    <p:extLst>
      <p:ext uri="{BB962C8B-B14F-4D97-AF65-F5344CB8AC3E}">
        <p14:creationId xmlns:p14="http://schemas.microsoft.com/office/powerpoint/2010/main" val="1958773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84E53-EE9F-37E0-4204-35002D163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A7AACA-339B-B08F-0ED2-6762FAF1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B – Résultats – Durée de traitement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26688F-EF54-217F-EF70-7EA54B8B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30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EF8ABB1-9833-DA42-6837-B345D89EC20B}"/>
              </a:ext>
            </a:extLst>
          </p:cNvPr>
          <p:cNvSpPr txBox="1"/>
          <p:nvPr/>
        </p:nvSpPr>
        <p:spPr>
          <a:xfrm>
            <a:off x="603271" y="3191063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2C9004D-86F3-A558-E4FB-39E23C3BAD18}"/>
              </a:ext>
            </a:extLst>
          </p:cNvPr>
          <p:cNvSpPr txBox="1"/>
          <p:nvPr/>
        </p:nvSpPr>
        <p:spPr>
          <a:xfrm>
            <a:off x="603271" y="3976936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75E0214-8D6A-0336-4BDE-FDA681B94666}"/>
              </a:ext>
            </a:extLst>
          </p:cNvPr>
          <p:cNvSpPr txBox="1"/>
          <p:nvPr/>
        </p:nvSpPr>
        <p:spPr>
          <a:xfrm>
            <a:off x="2963747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CA8C57-943D-391D-1CF1-77765C7E2380}"/>
              </a:ext>
            </a:extLst>
          </p:cNvPr>
          <p:cNvSpPr txBox="1"/>
          <p:nvPr/>
        </p:nvSpPr>
        <p:spPr>
          <a:xfrm>
            <a:off x="2963747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42 s</a:t>
            </a:r>
            <a:endParaRPr lang="fr-FR" sz="24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1E8AEFF-6C42-A58C-C6AD-8E1063EE781D}"/>
              </a:ext>
            </a:extLst>
          </p:cNvPr>
          <p:cNvCxnSpPr>
            <a:cxnSpLocks/>
          </p:cNvCxnSpPr>
          <p:nvPr/>
        </p:nvCxnSpPr>
        <p:spPr>
          <a:xfrm>
            <a:off x="603271" y="4566390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E79388E-5767-FFD6-4AF4-D4D2E7ECA867}"/>
              </a:ext>
            </a:extLst>
          </p:cNvPr>
          <p:cNvCxnSpPr>
            <a:cxnSpLocks/>
          </p:cNvCxnSpPr>
          <p:nvPr/>
        </p:nvCxnSpPr>
        <p:spPr>
          <a:xfrm>
            <a:off x="603271" y="3809324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9BFA337-EDA9-4CA0-80F1-1FE477A7F96D}"/>
              </a:ext>
            </a:extLst>
          </p:cNvPr>
          <p:cNvCxnSpPr>
            <a:cxnSpLocks/>
          </p:cNvCxnSpPr>
          <p:nvPr/>
        </p:nvCxnSpPr>
        <p:spPr>
          <a:xfrm>
            <a:off x="2250084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C1A3A30-7B82-B926-6135-3F56AD6E9176}"/>
              </a:ext>
            </a:extLst>
          </p:cNvPr>
          <p:cNvCxnSpPr>
            <a:cxnSpLocks/>
          </p:cNvCxnSpPr>
          <p:nvPr/>
        </p:nvCxnSpPr>
        <p:spPr>
          <a:xfrm>
            <a:off x="603271" y="3052258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BE710B5-5CE7-8C39-6D81-421543F08AE3}"/>
              </a:ext>
            </a:extLst>
          </p:cNvPr>
          <p:cNvCxnSpPr>
            <a:cxnSpLocks/>
          </p:cNvCxnSpPr>
          <p:nvPr/>
        </p:nvCxnSpPr>
        <p:spPr>
          <a:xfrm>
            <a:off x="5438870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4C9B8065-B902-5618-AC6D-49EC5596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7" r="5514"/>
          <a:stretch/>
        </p:blipFill>
        <p:spPr>
          <a:xfrm>
            <a:off x="3093390" y="1074769"/>
            <a:ext cx="1476736" cy="1398706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EBB796DB-1798-6FA3-B41C-C66D3D8D1E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2"/>
          <a:stretch/>
        </p:blipFill>
        <p:spPr>
          <a:xfrm>
            <a:off x="6194870" y="1074769"/>
            <a:ext cx="1674056" cy="1398704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3245931-9A29-C818-50DA-C2583CB98C6C}"/>
              </a:ext>
            </a:extLst>
          </p:cNvPr>
          <p:cNvCxnSpPr>
            <a:cxnSpLocks/>
          </p:cNvCxnSpPr>
          <p:nvPr/>
        </p:nvCxnSpPr>
        <p:spPr>
          <a:xfrm>
            <a:off x="8627656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C7F8A400-0FDD-C909-7EDC-BED1E925BCEC}"/>
              </a:ext>
            </a:extLst>
          </p:cNvPr>
          <p:cNvSpPr txBox="1"/>
          <p:nvPr/>
        </p:nvSpPr>
        <p:spPr>
          <a:xfrm>
            <a:off x="298909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B8E310D-154F-AED1-E0F1-043CFCA45DF8}"/>
              </a:ext>
            </a:extLst>
          </p:cNvPr>
          <p:cNvSpPr txBox="1"/>
          <p:nvPr/>
        </p:nvSpPr>
        <p:spPr>
          <a:xfrm>
            <a:off x="6244913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125B4CC-C83E-C6E2-1495-BE5E68DD5361}"/>
              </a:ext>
            </a:extLst>
          </p:cNvPr>
          <p:cNvSpPr txBox="1"/>
          <p:nvPr/>
        </p:nvSpPr>
        <p:spPr>
          <a:xfrm>
            <a:off x="970256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B3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39800E2-4532-6DB7-3140-E7A555064768}"/>
              </a:ext>
            </a:extLst>
          </p:cNvPr>
          <p:cNvSpPr txBox="1"/>
          <p:nvPr/>
        </p:nvSpPr>
        <p:spPr>
          <a:xfrm>
            <a:off x="603271" y="4740866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BCB41AC-6B10-59CC-BB0B-92C73AF915AA}"/>
              </a:ext>
            </a:extLst>
          </p:cNvPr>
          <p:cNvSpPr txBox="1"/>
          <p:nvPr/>
        </p:nvSpPr>
        <p:spPr>
          <a:xfrm>
            <a:off x="603271" y="5532712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5000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A68EC32-CBD9-4AA8-7800-269FC62582EE}"/>
              </a:ext>
            </a:extLst>
          </p:cNvPr>
          <p:cNvSpPr txBox="1"/>
          <p:nvPr/>
        </p:nvSpPr>
        <p:spPr>
          <a:xfrm>
            <a:off x="2961018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309 s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A293839-710E-E344-A45A-AE6C1B38BA41}"/>
              </a:ext>
            </a:extLst>
          </p:cNvPr>
          <p:cNvSpPr txBox="1"/>
          <p:nvPr/>
        </p:nvSpPr>
        <p:spPr>
          <a:xfrm>
            <a:off x="2963747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1 500 s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7C30BDA3-2C08-ACF9-6F52-8C442B33A284}"/>
              </a:ext>
            </a:extLst>
          </p:cNvPr>
          <p:cNvCxnSpPr>
            <a:cxnSpLocks/>
          </p:cNvCxnSpPr>
          <p:nvPr/>
        </p:nvCxnSpPr>
        <p:spPr>
          <a:xfrm>
            <a:off x="603271" y="6080522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AD5C2CDF-11E7-2154-27BA-FF0D82E30371}"/>
              </a:ext>
            </a:extLst>
          </p:cNvPr>
          <p:cNvCxnSpPr>
            <a:cxnSpLocks/>
          </p:cNvCxnSpPr>
          <p:nvPr/>
        </p:nvCxnSpPr>
        <p:spPr>
          <a:xfrm>
            <a:off x="603271" y="5323456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C77557BB-7B00-2AAB-92F1-F0B12282C06C}"/>
              </a:ext>
            </a:extLst>
          </p:cNvPr>
          <p:cNvSpPr txBox="1"/>
          <p:nvPr/>
        </p:nvSpPr>
        <p:spPr>
          <a:xfrm>
            <a:off x="623143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C9EB4CD-167E-5FB2-AF34-DAE1772FCC8D}"/>
              </a:ext>
            </a:extLst>
          </p:cNvPr>
          <p:cNvSpPr txBox="1"/>
          <p:nvPr/>
        </p:nvSpPr>
        <p:spPr>
          <a:xfrm>
            <a:off x="623143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 s</a:t>
            </a:r>
            <a:endParaRPr lang="fr-FR" sz="24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C458373D-A98F-E423-65FB-DBC039B34091}"/>
              </a:ext>
            </a:extLst>
          </p:cNvPr>
          <p:cNvSpPr txBox="1"/>
          <p:nvPr/>
        </p:nvSpPr>
        <p:spPr>
          <a:xfrm>
            <a:off x="622870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16 s</a:t>
            </a:r>
            <a:endParaRPr lang="fr-FR" sz="24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91C8D0E-69D0-C16F-C85F-59F7F62BCCA1}"/>
              </a:ext>
            </a:extLst>
          </p:cNvPr>
          <p:cNvSpPr txBox="1"/>
          <p:nvPr/>
        </p:nvSpPr>
        <p:spPr>
          <a:xfrm>
            <a:off x="623143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97 s</a:t>
            </a:r>
            <a:endParaRPr lang="fr-FR" sz="24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C2082B4-5979-9AE2-BAC3-79762C9B56BC}"/>
              </a:ext>
            </a:extLst>
          </p:cNvPr>
          <p:cNvSpPr txBox="1"/>
          <p:nvPr/>
        </p:nvSpPr>
        <p:spPr>
          <a:xfrm>
            <a:off x="970256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0,2 s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3C55996A-7CB0-DFA1-E221-E9040048A2E4}"/>
              </a:ext>
            </a:extLst>
          </p:cNvPr>
          <p:cNvSpPr txBox="1"/>
          <p:nvPr/>
        </p:nvSpPr>
        <p:spPr>
          <a:xfrm>
            <a:off x="970256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0,1 s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1EB44D6-638C-24B5-00A4-957E011E1AA3}"/>
              </a:ext>
            </a:extLst>
          </p:cNvPr>
          <p:cNvSpPr txBox="1"/>
          <p:nvPr/>
        </p:nvSpPr>
        <p:spPr>
          <a:xfrm>
            <a:off x="969983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0,1 s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03B32DD-29C9-9406-068C-15BE508FBC77}"/>
              </a:ext>
            </a:extLst>
          </p:cNvPr>
          <p:cNvSpPr txBox="1"/>
          <p:nvPr/>
        </p:nvSpPr>
        <p:spPr>
          <a:xfrm>
            <a:off x="970256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0,2 s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4001A9B-68D7-004F-8C64-3012209FD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85" t="-23685" r="-23685" b="-23685"/>
          <a:stretch/>
        </p:blipFill>
        <p:spPr>
          <a:xfrm>
            <a:off x="9863160" y="1089064"/>
            <a:ext cx="1279736" cy="127973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529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01C7F-F9E9-3974-D259-760E80466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E1DF2-1849-22B6-5CFF-B61CDE6A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B – Résultats – Nombre d’actions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4A0DD8-74B2-A5C2-5370-87982CBD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31</a:t>
            </a:fld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1F528B5-E91C-BFBA-807B-58ABB32353FE}"/>
              </a:ext>
            </a:extLst>
          </p:cNvPr>
          <p:cNvCxnSpPr>
            <a:cxnSpLocks/>
          </p:cNvCxnSpPr>
          <p:nvPr/>
        </p:nvCxnSpPr>
        <p:spPr>
          <a:xfrm>
            <a:off x="603271" y="4566390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15ED72E-AF61-C107-20E9-B0C40203068F}"/>
              </a:ext>
            </a:extLst>
          </p:cNvPr>
          <p:cNvCxnSpPr>
            <a:cxnSpLocks/>
          </p:cNvCxnSpPr>
          <p:nvPr/>
        </p:nvCxnSpPr>
        <p:spPr>
          <a:xfrm>
            <a:off x="603271" y="3809324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9E4ACFA-B9BC-B1FC-AFE4-7F59E0A0226E}"/>
              </a:ext>
            </a:extLst>
          </p:cNvPr>
          <p:cNvCxnSpPr>
            <a:cxnSpLocks/>
          </p:cNvCxnSpPr>
          <p:nvPr/>
        </p:nvCxnSpPr>
        <p:spPr>
          <a:xfrm>
            <a:off x="2250084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771DEE9-C3EB-CAFA-50D4-79D2F8AAC1AF}"/>
              </a:ext>
            </a:extLst>
          </p:cNvPr>
          <p:cNvCxnSpPr>
            <a:cxnSpLocks/>
          </p:cNvCxnSpPr>
          <p:nvPr/>
        </p:nvCxnSpPr>
        <p:spPr>
          <a:xfrm>
            <a:off x="603271" y="3052258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06CE598-D164-D980-9AEA-6BC110C159EE}"/>
              </a:ext>
            </a:extLst>
          </p:cNvPr>
          <p:cNvCxnSpPr>
            <a:cxnSpLocks/>
          </p:cNvCxnSpPr>
          <p:nvPr/>
        </p:nvCxnSpPr>
        <p:spPr>
          <a:xfrm>
            <a:off x="5438870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211464E1-4A14-942E-0660-6B6F32FE8E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7" r="5514"/>
          <a:stretch/>
        </p:blipFill>
        <p:spPr>
          <a:xfrm>
            <a:off x="3093390" y="1074769"/>
            <a:ext cx="1476736" cy="1398706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46C028CB-3F7B-3905-7FD5-F87C978F6B3B}"/>
              </a:ext>
            </a:extLst>
          </p:cNvPr>
          <p:cNvCxnSpPr>
            <a:cxnSpLocks/>
          </p:cNvCxnSpPr>
          <p:nvPr/>
        </p:nvCxnSpPr>
        <p:spPr>
          <a:xfrm>
            <a:off x="8627656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EDB12C82-9A87-A4F3-EA5C-2EE6C7EA02D3}"/>
              </a:ext>
            </a:extLst>
          </p:cNvPr>
          <p:cNvSpPr txBox="1"/>
          <p:nvPr/>
        </p:nvSpPr>
        <p:spPr>
          <a:xfrm>
            <a:off x="298909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F10C162-45F3-331F-101D-53F89C225FCD}"/>
              </a:ext>
            </a:extLst>
          </p:cNvPr>
          <p:cNvSpPr txBox="1"/>
          <p:nvPr/>
        </p:nvSpPr>
        <p:spPr>
          <a:xfrm>
            <a:off x="6244913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D91E5C9-3D86-E53F-7D1C-050BA3F4114B}"/>
              </a:ext>
            </a:extLst>
          </p:cNvPr>
          <p:cNvSpPr txBox="1"/>
          <p:nvPr/>
        </p:nvSpPr>
        <p:spPr>
          <a:xfrm>
            <a:off x="970256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B3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DCD0F91-C8ED-CBB1-D6A8-E0446F32002C}"/>
              </a:ext>
            </a:extLst>
          </p:cNvPr>
          <p:cNvCxnSpPr>
            <a:cxnSpLocks/>
          </p:cNvCxnSpPr>
          <p:nvPr/>
        </p:nvCxnSpPr>
        <p:spPr>
          <a:xfrm>
            <a:off x="603271" y="6080522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61BF031B-6F92-D960-E7C7-98D855C69EF6}"/>
              </a:ext>
            </a:extLst>
          </p:cNvPr>
          <p:cNvCxnSpPr>
            <a:cxnSpLocks/>
          </p:cNvCxnSpPr>
          <p:nvPr/>
        </p:nvCxnSpPr>
        <p:spPr>
          <a:xfrm>
            <a:off x="603271" y="5323456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5FFB4EEB-E3A4-A8B6-08E2-0EF72B8A54F3}"/>
              </a:ext>
            </a:extLst>
          </p:cNvPr>
          <p:cNvSpPr txBox="1"/>
          <p:nvPr/>
        </p:nvSpPr>
        <p:spPr>
          <a:xfrm>
            <a:off x="623143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8D75D09-0D65-A2C2-A34A-33259731B4AC}"/>
              </a:ext>
            </a:extLst>
          </p:cNvPr>
          <p:cNvSpPr txBox="1"/>
          <p:nvPr/>
        </p:nvSpPr>
        <p:spPr>
          <a:xfrm>
            <a:off x="623143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102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42EF971-BF8A-0AD8-C729-E3ACAC39AEE2}"/>
              </a:ext>
            </a:extLst>
          </p:cNvPr>
          <p:cNvSpPr txBox="1"/>
          <p:nvPr/>
        </p:nvSpPr>
        <p:spPr>
          <a:xfrm>
            <a:off x="622870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1002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BC1DAA7-0D09-4225-4B92-28DBB2AED3FF}"/>
              </a:ext>
            </a:extLst>
          </p:cNvPr>
          <p:cNvSpPr txBox="1"/>
          <p:nvPr/>
        </p:nvSpPr>
        <p:spPr>
          <a:xfrm>
            <a:off x="623143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10002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EBD0418-9FC6-8ED1-760E-4BC9653ADDED}"/>
              </a:ext>
            </a:extLst>
          </p:cNvPr>
          <p:cNvSpPr txBox="1"/>
          <p:nvPr/>
        </p:nvSpPr>
        <p:spPr>
          <a:xfrm>
            <a:off x="970256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9D3F19A-796C-6868-EC3A-374FD57E37C3}"/>
              </a:ext>
            </a:extLst>
          </p:cNvPr>
          <p:cNvSpPr txBox="1"/>
          <p:nvPr/>
        </p:nvSpPr>
        <p:spPr>
          <a:xfrm>
            <a:off x="970256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1F8CC9AA-EC0D-99F3-846D-0BD7C3AE3EC9}"/>
              </a:ext>
            </a:extLst>
          </p:cNvPr>
          <p:cNvSpPr txBox="1"/>
          <p:nvPr/>
        </p:nvSpPr>
        <p:spPr>
          <a:xfrm>
            <a:off x="969983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68E3E2B-810A-5189-E100-652ABB9B2B70}"/>
              </a:ext>
            </a:extLst>
          </p:cNvPr>
          <p:cNvSpPr txBox="1"/>
          <p:nvPr/>
        </p:nvSpPr>
        <p:spPr>
          <a:xfrm>
            <a:off x="970256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8977CFA-5798-9135-4EC7-926E5247E190}"/>
              </a:ext>
            </a:extLst>
          </p:cNvPr>
          <p:cNvSpPr txBox="1"/>
          <p:nvPr/>
        </p:nvSpPr>
        <p:spPr>
          <a:xfrm>
            <a:off x="2963747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F57CFF-7A60-9BDB-8C02-F859F6B7BA0B}"/>
              </a:ext>
            </a:extLst>
          </p:cNvPr>
          <p:cNvSpPr txBox="1"/>
          <p:nvPr/>
        </p:nvSpPr>
        <p:spPr>
          <a:xfrm>
            <a:off x="2963747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101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748F641-D7BC-00DB-F6BF-32EE952332FC}"/>
              </a:ext>
            </a:extLst>
          </p:cNvPr>
          <p:cNvSpPr txBox="1"/>
          <p:nvPr/>
        </p:nvSpPr>
        <p:spPr>
          <a:xfrm>
            <a:off x="2961018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1001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BE25684-1EBF-120A-B69D-1E2E475726F6}"/>
              </a:ext>
            </a:extLst>
          </p:cNvPr>
          <p:cNvSpPr txBox="1"/>
          <p:nvPr/>
        </p:nvSpPr>
        <p:spPr>
          <a:xfrm>
            <a:off x="2963747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10001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EA8CAA9-9EE9-776D-E124-253FED4336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"/>
          <a:stretch/>
        </p:blipFill>
        <p:spPr>
          <a:xfrm>
            <a:off x="6194870" y="1074769"/>
            <a:ext cx="1674056" cy="1398704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2DB8069-4DAB-7AEA-81B1-4324C8E4B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85" t="-23685" r="-23685" b="-23685"/>
          <a:stretch/>
        </p:blipFill>
        <p:spPr>
          <a:xfrm>
            <a:off x="9863160" y="1089064"/>
            <a:ext cx="1279736" cy="12797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63D0B5B-3A9B-FDDA-4496-459003D3305D}"/>
              </a:ext>
            </a:extLst>
          </p:cNvPr>
          <p:cNvSpPr txBox="1"/>
          <p:nvPr/>
        </p:nvSpPr>
        <p:spPr>
          <a:xfrm>
            <a:off x="603271" y="3191063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815E14-11F4-1DBD-8099-CB27CCC2DEB6}"/>
              </a:ext>
            </a:extLst>
          </p:cNvPr>
          <p:cNvSpPr txBox="1"/>
          <p:nvPr/>
        </p:nvSpPr>
        <p:spPr>
          <a:xfrm>
            <a:off x="603271" y="3976936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8E8DA66-E4AD-4348-B200-4066EB05DFDD}"/>
              </a:ext>
            </a:extLst>
          </p:cNvPr>
          <p:cNvSpPr txBox="1"/>
          <p:nvPr/>
        </p:nvSpPr>
        <p:spPr>
          <a:xfrm>
            <a:off x="603271" y="4740866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4EE8AD3-0652-E9BA-9C59-A7870726B2F8}"/>
              </a:ext>
            </a:extLst>
          </p:cNvPr>
          <p:cNvSpPr txBox="1"/>
          <p:nvPr/>
        </p:nvSpPr>
        <p:spPr>
          <a:xfrm>
            <a:off x="603271" y="5532712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5000</a:t>
            </a:r>
          </a:p>
        </p:txBody>
      </p:sp>
    </p:spTree>
    <p:extLst>
      <p:ext uri="{BB962C8B-B14F-4D97-AF65-F5344CB8AC3E}">
        <p14:creationId xmlns:p14="http://schemas.microsoft.com/office/powerpoint/2010/main" val="359592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AC930-2F9C-A66C-1150-182B5BE5F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579CD-DCE7-29F5-7432-82CD85D9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C – Appliquer une logique en masse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4E623-9B98-1536-1C39-2CFA836D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32</a:t>
            </a:fld>
            <a:endParaRPr lang="fr-FR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16165F3-F389-B61A-1BB3-DAC7F5EE2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884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811DF-B6C8-583E-AAA9-81CDC0E6A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32F3B-6344-3BE4-C213-CF68606E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C – Appliquer une logique en masse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A0375-B6CA-90B3-B17C-EE798871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33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EDB307-91C0-51AB-D57B-83CE5F8E3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1"/>
            <a:ext cx="10799710" cy="1731554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Cas général :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tableau de données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traitement à appliquer en fonction de la valeur d’une colonne du tableau</a:t>
            </a:r>
          </a:p>
        </p:txBody>
      </p:sp>
    </p:spTree>
    <p:extLst>
      <p:ext uri="{BB962C8B-B14F-4D97-AF65-F5344CB8AC3E}">
        <p14:creationId xmlns:p14="http://schemas.microsoft.com/office/powerpoint/2010/main" val="226885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68D97-CC2E-5ECE-895E-FA9A0CC3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64B0F-5928-6582-D93C-AEA6648D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C – Appliquer une logique en masse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897597-15FA-76E4-DA20-20DD121A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34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735EA7-DE60-76EA-04E9-40B9DDDD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1"/>
            <a:ext cx="10799710" cy="1731554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Cas général :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tableau de données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traitement à appliquer en fonction de la valeur d’une colonne du tableau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D98CB30-D7F5-DE02-BB0D-375FF16E2D42}"/>
              </a:ext>
            </a:extLst>
          </p:cNvPr>
          <p:cNvSpPr txBox="1">
            <a:spLocks/>
          </p:cNvSpPr>
          <p:nvPr/>
        </p:nvSpPr>
        <p:spPr>
          <a:xfrm>
            <a:off x="554090" y="4071909"/>
            <a:ext cx="10799710" cy="187477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Notre exemple :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tableau d’entiers générés aléatoirement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Si l’entier est dans la moitié supérieure &gt; +1 </a:t>
            </a:r>
          </a:p>
          <a:p>
            <a:pPr>
              <a:buFontTx/>
              <a:buChar char="-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Si l’entier est dans la moitié inférieure  &gt; -1</a:t>
            </a:r>
          </a:p>
        </p:txBody>
      </p:sp>
    </p:spTree>
    <p:extLst>
      <p:ext uri="{BB962C8B-B14F-4D97-AF65-F5344CB8AC3E}">
        <p14:creationId xmlns:p14="http://schemas.microsoft.com/office/powerpoint/2010/main" val="1014230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8F6D2-F533-A9F4-6E12-368055CF0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74E584-E14A-02D2-D08E-7173937A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C – Appliquer une logique en masse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1A17A4-137A-9371-1BFB-83E7A781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35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E01E63-A4B9-104E-1C5C-081CA4939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2"/>
            <a:ext cx="7842424" cy="57040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C1 – Boucle avec condition et variable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B11734-DAA4-FE2B-750F-43B65B19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7" r="5514"/>
          <a:stretch/>
        </p:blipFill>
        <p:spPr>
          <a:xfrm>
            <a:off x="9272848" y="866836"/>
            <a:ext cx="2004054" cy="1898158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D09F524-08EB-3717-78E0-FA7C687171CD}"/>
              </a:ext>
            </a:extLst>
          </p:cNvPr>
          <p:cNvCxnSpPr>
            <a:cxnSpLocks/>
          </p:cNvCxnSpPr>
          <p:nvPr/>
        </p:nvCxnSpPr>
        <p:spPr>
          <a:xfrm>
            <a:off x="0" y="2836549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D445EA5-EC01-D6A7-EA59-539B9915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"/>
          <a:stretch/>
        </p:blipFill>
        <p:spPr>
          <a:xfrm>
            <a:off x="9272848" y="2957474"/>
            <a:ext cx="2004054" cy="167442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E4AACC40-C561-EBF9-4141-6B05F832CD90}"/>
              </a:ext>
            </a:extLst>
          </p:cNvPr>
          <p:cNvSpPr txBox="1">
            <a:spLocks/>
          </p:cNvSpPr>
          <p:nvPr/>
        </p:nvSpPr>
        <p:spPr>
          <a:xfrm>
            <a:off x="554090" y="3318304"/>
            <a:ext cx="7842424" cy="6023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C2 – Boucle avec condition et message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62755F-603B-6156-8BC7-AB3F80BD99E5}"/>
              </a:ext>
            </a:extLst>
          </p:cNvPr>
          <p:cNvSpPr txBox="1">
            <a:spLocks/>
          </p:cNvSpPr>
          <p:nvPr/>
        </p:nvSpPr>
        <p:spPr>
          <a:xfrm>
            <a:off x="554090" y="5001987"/>
            <a:ext cx="7842424" cy="6640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C3 – Boucle après un filtrage</a:t>
            </a:r>
            <a:endParaRPr lang="fr-F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CEB166-765A-D264-9D36-4CCD837ECF79}"/>
              </a:ext>
            </a:extLst>
          </p:cNvPr>
          <p:cNvCxnSpPr>
            <a:cxnSpLocks/>
          </p:cNvCxnSpPr>
          <p:nvPr/>
        </p:nvCxnSpPr>
        <p:spPr>
          <a:xfrm>
            <a:off x="0" y="4703449"/>
            <a:ext cx="12206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E38FF0DE-FC13-0E2F-C749-4D8BD35F2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457" y="4956377"/>
            <a:ext cx="1922445" cy="1645096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25848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13673-4826-6E35-3E33-AA9BD16DB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D62F9-878F-CABA-550B-D1D181EA7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C – Démonstration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5B4A62-FB39-C759-8612-7D961C44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889877-3F63-D003-AFBB-6C057DED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7" r="5514"/>
          <a:stretch/>
        </p:blipFill>
        <p:spPr>
          <a:xfrm>
            <a:off x="9272848" y="866836"/>
            <a:ext cx="2004054" cy="1898158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121323-6E2F-561A-1A6C-5EC2C988E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"/>
          <a:stretch/>
        </p:blipFill>
        <p:spPr>
          <a:xfrm>
            <a:off x="9272848" y="2957474"/>
            <a:ext cx="2004054" cy="1674420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2817426-1F63-4C56-ACE9-DE84A8FDA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457" y="4956377"/>
            <a:ext cx="1922445" cy="1645096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82286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D1A7D-31D2-A579-64E9-AE1724807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E97CC7-5AE9-973A-B7FA-3E3A3BAA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C – Résultats – Durée de traitement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BAE4CA-9CCC-1CED-E0E4-1BCB9CFE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37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2FA37AB-A376-38D8-232C-24CA136B79D6}"/>
              </a:ext>
            </a:extLst>
          </p:cNvPr>
          <p:cNvSpPr txBox="1"/>
          <p:nvPr/>
        </p:nvSpPr>
        <p:spPr>
          <a:xfrm>
            <a:off x="603271" y="3191063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548695-1CF2-3603-E981-28C9C163FE35}"/>
              </a:ext>
            </a:extLst>
          </p:cNvPr>
          <p:cNvSpPr txBox="1"/>
          <p:nvPr/>
        </p:nvSpPr>
        <p:spPr>
          <a:xfrm>
            <a:off x="603271" y="3976936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64CB4AB-BB0E-B7F0-7044-641594ECDB83}"/>
              </a:ext>
            </a:extLst>
          </p:cNvPr>
          <p:cNvSpPr txBox="1"/>
          <p:nvPr/>
        </p:nvSpPr>
        <p:spPr>
          <a:xfrm>
            <a:off x="2963747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8477D44-2967-FD8F-609F-B8B7D2D1D6B3}"/>
              </a:ext>
            </a:extLst>
          </p:cNvPr>
          <p:cNvSpPr txBox="1"/>
          <p:nvPr/>
        </p:nvSpPr>
        <p:spPr>
          <a:xfrm>
            <a:off x="2963747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34 s</a:t>
            </a:r>
            <a:endParaRPr lang="fr-FR" sz="24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DD28CBA-AE5D-7EDA-D1C1-00EA06F75270}"/>
              </a:ext>
            </a:extLst>
          </p:cNvPr>
          <p:cNvCxnSpPr>
            <a:cxnSpLocks/>
          </p:cNvCxnSpPr>
          <p:nvPr/>
        </p:nvCxnSpPr>
        <p:spPr>
          <a:xfrm>
            <a:off x="603271" y="4566390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C0B5A94-B35E-01B0-5BC8-91A2FE6243D0}"/>
              </a:ext>
            </a:extLst>
          </p:cNvPr>
          <p:cNvCxnSpPr>
            <a:cxnSpLocks/>
          </p:cNvCxnSpPr>
          <p:nvPr/>
        </p:nvCxnSpPr>
        <p:spPr>
          <a:xfrm>
            <a:off x="603271" y="3809324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CC15C80-CBC8-A66C-D63E-FD578D88BBB1}"/>
              </a:ext>
            </a:extLst>
          </p:cNvPr>
          <p:cNvCxnSpPr>
            <a:cxnSpLocks/>
          </p:cNvCxnSpPr>
          <p:nvPr/>
        </p:nvCxnSpPr>
        <p:spPr>
          <a:xfrm>
            <a:off x="2250084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913C2DC-0F9B-F2D6-F6ED-849A7C29820F}"/>
              </a:ext>
            </a:extLst>
          </p:cNvPr>
          <p:cNvCxnSpPr>
            <a:cxnSpLocks/>
          </p:cNvCxnSpPr>
          <p:nvPr/>
        </p:nvCxnSpPr>
        <p:spPr>
          <a:xfrm>
            <a:off x="603271" y="3052258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4CE330C-6EF6-1BF8-2061-38B908858A25}"/>
              </a:ext>
            </a:extLst>
          </p:cNvPr>
          <p:cNvCxnSpPr>
            <a:cxnSpLocks/>
          </p:cNvCxnSpPr>
          <p:nvPr/>
        </p:nvCxnSpPr>
        <p:spPr>
          <a:xfrm>
            <a:off x="5438870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288E916F-8DEB-C71F-2CE1-792F577B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7" r="5514"/>
          <a:stretch/>
        </p:blipFill>
        <p:spPr>
          <a:xfrm>
            <a:off x="3093390" y="1074769"/>
            <a:ext cx="1476736" cy="1398706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82300EB-2FA3-D15D-C024-49C83189B3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"/>
          <a:stretch/>
        </p:blipFill>
        <p:spPr>
          <a:xfrm>
            <a:off x="6194870" y="1074769"/>
            <a:ext cx="1674056" cy="1398704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CEC9846-867B-57FC-E858-7E3BE0609A8D}"/>
              </a:ext>
            </a:extLst>
          </p:cNvPr>
          <p:cNvCxnSpPr>
            <a:cxnSpLocks/>
          </p:cNvCxnSpPr>
          <p:nvPr/>
        </p:nvCxnSpPr>
        <p:spPr>
          <a:xfrm>
            <a:off x="8627656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47ACE974-51E9-FFA5-E7AC-6A7CFE8EEBC4}"/>
              </a:ext>
            </a:extLst>
          </p:cNvPr>
          <p:cNvSpPr txBox="1"/>
          <p:nvPr/>
        </p:nvSpPr>
        <p:spPr>
          <a:xfrm>
            <a:off x="298909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F6A8FC2-9246-6B23-D185-7C8F2771A246}"/>
              </a:ext>
            </a:extLst>
          </p:cNvPr>
          <p:cNvSpPr txBox="1"/>
          <p:nvPr/>
        </p:nvSpPr>
        <p:spPr>
          <a:xfrm>
            <a:off x="6244913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857C83B-1BA8-F76C-35D5-F8CC021EFF1D}"/>
              </a:ext>
            </a:extLst>
          </p:cNvPr>
          <p:cNvSpPr txBox="1"/>
          <p:nvPr/>
        </p:nvSpPr>
        <p:spPr>
          <a:xfrm>
            <a:off x="970256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C3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C6FFFBE-57D4-0B4F-0C05-B3A8C6CF7E6F}"/>
              </a:ext>
            </a:extLst>
          </p:cNvPr>
          <p:cNvSpPr txBox="1"/>
          <p:nvPr/>
        </p:nvSpPr>
        <p:spPr>
          <a:xfrm>
            <a:off x="603271" y="4740866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CFD3FDC-76FA-332C-D016-92AA9AAAB2B0}"/>
              </a:ext>
            </a:extLst>
          </p:cNvPr>
          <p:cNvSpPr txBox="1"/>
          <p:nvPr/>
        </p:nvSpPr>
        <p:spPr>
          <a:xfrm>
            <a:off x="603271" y="5532712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5000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8113DDB-A03D-298F-8F12-FAA01791D149}"/>
              </a:ext>
            </a:extLst>
          </p:cNvPr>
          <p:cNvSpPr txBox="1"/>
          <p:nvPr/>
        </p:nvSpPr>
        <p:spPr>
          <a:xfrm>
            <a:off x="2961018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368 s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3DD3DB0-64E9-FC03-E2E4-BD09C290167E}"/>
              </a:ext>
            </a:extLst>
          </p:cNvPr>
          <p:cNvSpPr txBox="1"/>
          <p:nvPr/>
        </p:nvSpPr>
        <p:spPr>
          <a:xfrm>
            <a:off x="2963747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1 851 s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7194698-2869-DDB5-7A7A-E5B87A292340}"/>
              </a:ext>
            </a:extLst>
          </p:cNvPr>
          <p:cNvCxnSpPr>
            <a:cxnSpLocks/>
          </p:cNvCxnSpPr>
          <p:nvPr/>
        </p:nvCxnSpPr>
        <p:spPr>
          <a:xfrm>
            <a:off x="603271" y="6080522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DF6EDCD-8044-5D56-C971-B691A14D41A8}"/>
              </a:ext>
            </a:extLst>
          </p:cNvPr>
          <p:cNvCxnSpPr>
            <a:cxnSpLocks/>
          </p:cNvCxnSpPr>
          <p:nvPr/>
        </p:nvCxnSpPr>
        <p:spPr>
          <a:xfrm>
            <a:off x="603271" y="5323456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1F06F74D-39C8-CA47-3521-04CE1152591C}"/>
              </a:ext>
            </a:extLst>
          </p:cNvPr>
          <p:cNvSpPr txBox="1"/>
          <p:nvPr/>
        </p:nvSpPr>
        <p:spPr>
          <a:xfrm>
            <a:off x="623143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C8646EF0-3546-0FDF-19E8-CCC3798CCE62}"/>
              </a:ext>
            </a:extLst>
          </p:cNvPr>
          <p:cNvSpPr txBox="1"/>
          <p:nvPr/>
        </p:nvSpPr>
        <p:spPr>
          <a:xfrm>
            <a:off x="623143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B8D9B82E-B8CD-CE03-2D5F-A9F16D5B5FB0}"/>
              </a:ext>
            </a:extLst>
          </p:cNvPr>
          <p:cNvSpPr txBox="1"/>
          <p:nvPr/>
        </p:nvSpPr>
        <p:spPr>
          <a:xfrm>
            <a:off x="622870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48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591AD91-8B2B-99F4-F093-82B1C2CCB21B}"/>
              </a:ext>
            </a:extLst>
          </p:cNvPr>
          <p:cNvSpPr txBox="1"/>
          <p:nvPr/>
        </p:nvSpPr>
        <p:spPr>
          <a:xfrm>
            <a:off x="623143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152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24A9F80-A7F5-037F-B38D-0C747B7FB0C5}"/>
              </a:ext>
            </a:extLst>
          </p:cNvPr>
          <p:cNvSpPr txBox="1"/>
          <p:nvPr/>
        </p:nvSpPr>
        <p:spPr>
          <a:xfrm>
            <a:off x="970256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BFC6C17-C245-9BBF-B70F-DE1042A3721F}"/>
              </a:ext>
            </a:extLst>
          </p:cNvPr>
          <p:cNvSpPr txBox="1"/>
          <p:nvPr/>
        </p:nvSpPr>
        <p:spPr>
          <a:xfrm>
            <a:off x="970256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D954297-EB37-19B3-F209-AB3C6A2F2D50}"/>
              </a:ext>
            </a:extLst>
          </p:cNvPr>
          <p:cNvSpPr txBox="1"/>
          <p:nvPr/>
        </p:nvSpPr>
        <p:spPr>
          <a:xfrm>
            <a:off x="969983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37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6740DB6-6262-1AD8-AEB2-B7C04969D340}"/>
              </a:ext>
            </a:extLst>
          </p:cNvPr>
          <p:cNvSpPr txBox="1"/>
          <p:nvPr/>
        </p:nvSpPr>
        <p:spPr>
          <a:xfrm>
            <a:off x="970256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95 s</a:t>
            </a:r>
            <a:endParaRPr lang="fr-FR" sz="24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20ACA5-4BE2-A73D-2290-FE465102B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705" y="1070596"/>
            <a:ext cx="1634513" cy="1398704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83426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50CB-9941-FA12-2886-E67DEFA1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284E1D-8A0B-C452-AA35-4F905ED2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Cas C – Résultats – Nombre d’actions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8CDE57-0C45-07E2-F3FA-4F1C85DC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38</a:t>
            </a:fld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35CBD6D-2D7B-148B-2946-6745CBCF75D9}"/>
              </a:ext>
            </a:extLst>
          </p:cNvPr>
          <p:cNvCxnSpPr>
            <a:cxnSpLocks/>
          </p:cNvCxnSpPr>
          <p:nvPr/>
        </p:nvCxnSpPr>
        <p:spPr>
          <a:xfrm>
            <a:off x="603271" y="4566390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BF26391-22E8-FACB-A6FE-F136DC4CDBA2}"/>
              </a:ext>
            </a:extLst>
          </p:cNvPr>
          <p:cNvCxnSpPr>
            <a:cxnSpLocks/>
          </p:cNvCxnSpPr>
          <p:nvPr/>
        </p:nvCxnSpPr>
        <p:spPr>
          <a:xfrm>
            <a:off x="603271" y="3809324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5534F05-7CB2-D383-59D8-41065FF8D483}"/>
              </a:ext>
            </a:extLst>
          </p:cNvPr>
          <p:cNvCxnSpPr>
            <a:cxnSpLocks/>
          </p:cNvCxnSpPr>
          <p:nvPr/>
        </p:nvCxnSpPr>
        <p:spPr>
          <a:xfrm>
            <a:off x="2250084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3B78384-7CA4-5512-7F7D-F6F79247E990}"/>
              </a:ext>
            </a:extLst>
          </p:cNvPr>
          <p:cNvCxnSpPr>
            <a:cxnSpLocks/>
          </p:cNvCxnSpPr>
          <p:nvPr/>
        </p:nvCxnSpPr>
        <p:spPr>
          <a:xfrm>
            <a:off x="603271" y="3052258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83E7F2B-6049-B786-7084-6FDC0C1C80C6}"/>
              </a:ext>
            </a:extLst>
          </p:cNvPr>
          <p:cNvCxnSpPr>
            <a:cxnSpLocks/>
          </p:cNvCxnSpPr>
          <p:nvPr/>
        </p:nvCxnSpPr>
        <p:spPr>
          <a:xfrm>
            <a:off x="5438870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A038B2A6-D081-F0FD-F62E-C6D7C4DB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7" r="5514"/>
          <a:stretch/>
        </p:blipFill>
        <p:spPr>
          <a:xfrm>
            <a:off x="3093390" y="1074769"/>
            <a:ext cx="1476736" cy="1398706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556D611-5153-AA98-F095-F8C38ACF8D9F}"/>
              </a:ext>
            </a:extLst>
          </p:cNvPr>
          <p:cNvCxnSpPr>
            <a:cxnSpLocks/>
          </p:cNvCxnSpPr>
          <p:nvPr/>
        </p:nvCxnSpPr>
        <p:spPr>
          <a:xfrm>
            <a:off x="8627656" y="2372204"/>
            <a:ext cx="0" cy="4072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539DBE4B-C07B-3F11-18BB-E44CE5A7ED7D}"/>
              </a:ext>
            </a:extLst>
          </p:cNvPr>
          <p:cNvSpPr txBox="1"/>
          <p:nvPr/>
        </p:nvSpPr>
        <p:spPr>
          <a:xfrm>
            <a:off x="298909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C571CE4-480E-9A63-0A74-6A0B1FBF43ED}"/>
              </a:ext>
            </a:extLst>
          </p:cNvPr>
          <p:cNvSpPr txBox="1"/>
          <p:nvPr/>
        </p:nvSpPr>
        <p:spPr>
          <a:xfrm>
            <a:off x="6244913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6D15A11-932D-4253-DF1E-EE90E4958943}"/>
              </a:ext>
            </a:extLst>
          </p:cNvPr>
          <p:cNvSpPr txBox="1"/>
          <p:nvPr/>
        </p:nvSpPr>
        <p:spPr>
          <a:xfrm>
            <a:off x="9702568" y="2498391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C3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964DA29A-7E4C-D804-A9C3-E94C3D7C8E18}"/>
              </a:ext>
            </a:extLst>
          </p:cNvPr>
          <p:cNvCxnSpPr>
            <a:cxnSpLocks/>
          </p:cNvCxnSpPr>
          <p:nvPr/>
        </p:nvCxnSpPr>
        <p:spPr>
          <a:xfrm>
            <a:off x="603271" y="6080522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DFE015F6-1FCC-E805-8E38-E036C660FA9E}"/>
              </a:ext>
            </a:extLst>
          </p:cNvPr>
          <p:cNvCxnSpPr>
            <a:cxnSpLocks/>
          </p:cNvCxnSpPr>
          <p:nvPr/>
        </p:nvCxnSpPr>
        <p:spPr>
          <a:xfrm>
            <a:off x="603271" y="5323456"/>
            <a:ext cx="1121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D57E0801-0DDF-C711-D1D5-30DB702E0290}"/>
              </a:ext>
            </a:extLst>
          </p:cNvPr>
          <p:cNvSpPr txBox="1"/>
          <p:nvPr/>
        </p:nvSpPr>
        <p:spPr>
          <a:xfrm>
            <a:off x="623143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022856D-BC67-B0AF-05E6-AE7E88A6C434}"/>
              </a:ext>
            </a:extLst>
          </p:cNvPr>
          <p:cNvSpPr txBox="1"/>
          <p:nvPr/>
        </p:nvSpPr>
        <p:spPr>
          <a:xfrm>
            <a:off x="623143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205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094629C-3833-D5A0-C615-F402CDE16A3A}"/>
              </a:ext>
            </a:extLst>
          </p:cNvPr>
          <p:cNvSpPr txBox="1"/>
          <p:nvPr/>
        </p:nvSpPr>
        <p:spPr>
          <a:xfrm>
            <a:off x="622870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2005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7FD87A4-49A6-9131-1F3D-AB296E4B7123}"/>
              </a:ext>
            </a:extLst>
          </p:cNvPr>
          <p:cNvSpPr txBox="1"/>
          <p:nvPr/>
        </p:nvSpPr>
        <p:spPr>
          <a:xfrm>
            <a:off x="623143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10005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7D77395-C99A-3AA1-FCBF-40B68DFEF5B6}"/>
              </a:ext>
            </a:extLst>
          </p:cNvPr>
          <p:cNvSpPr txBox="1"/>
          <p:nvPr/>
        </p:nvSpPr>
        <p:spPr>
          <a:xfrm>
            <a:off x="9702568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A3B0004-3D01-4C28-BDC2-1BD38647569C}"/>
              </a:ext>
            </a:extLst>
          </p:cNvPr>
          <p:cNvSpPr txBox="1"/>
          <p:nvPr/>
        </p:nvSpPr>
        <p:spPr>
          <a:xfrm>
            <a:off x="9702568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104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107B0B42-D4F1-1819-6044-40C55AF59CAE}"/>
              </a:ext>
            </a:extLst>
          </p:cNvPr>
          <p:cNvSpPr txBox="1"/>
          <p:nvPr/>
        </p:nvSpPr>
        <p:spPr>
          <a:xfrm>
            <a:off x="9699839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1004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A44CD31-0E6D-61F5-5F6A-F163E1E3D521}"/>
              </a:ext>
            </a:extLst>
          </p:cNvPr>
          <p:cNvSpPr txBox="1"/>
          <p:nvPr/>
        </p:nvSpPr>
        <p:spPr>
          <a:xfrm>
            <a:off x="9702568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5004</a:t>
            </a:r>
            <a:endParaRPr lang="fr-FR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D8A723B-19C8-EE36-BEA3-9DC4BA2F72EA}"/>
              </a:ext>
            </a:extLst>
          </p:cNvPr>
          <p:cNvSpPr txBox="1"/>
          <p:nvPr/>
        </p:nvSpPr>
        <p:spPr>
          <a:xfrm>
            <a:off x="2963747" y="313943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22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C30AB1-AF11-E849-F248-4AAEF2133F51}"/>
              </a:ext>
            </a:extLst>
          </p:cNvPr>
          <p:cNvSpPr txBox="1"/>
          <p:nvPr/>
        </p:nvSpPr>
        <p:spPr>
          <a:xfrm>
            <a:off x="2963747" y="3949486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15591CD-6592-E3B1-79D6-69830A4A6E50}"/>
              </a:ext>
            </a:extLst>
          </p:cNvPr>
          <p:cNvSpPr txBox="1"/>
          <p:nvPr/>
        </p:nvSpPr>
        <p:spPr>
          <a:xfrm>
            <a:off x="2961018" y="4710089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2002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C9DA63-903D-8721-B2FF-A16FA986D224}"/>
              </a:ext>
            </a:extLst>
          </p:cNvPr>
          <p:cNvSpPr txBox="1"/>
          <p:nvPr/>
        </p:nvSpPr>
        <p:spPr>
          <a:xfrm>
            <a:off x="2963747" y="5471157"/>
            <a:ext cx="16063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10002</a:t>
            </a:r>
            <a:endParaRPr lang="fr-FR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8A4AA2-7C5D-4C35-F3A5-2EF661C724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"/>
          <a:stretch/>
        </p:blipFill>
        <p:spPr>
          <a:xfrm>
            <a:off x="6194870" y="1074769"/>
            <a:ext cx="1674056" cy="139870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1C75515-03B1-8AD3-7EB9-568AAC0E7522}"/>
              </a:ext>
            </a:extLst>
          </p:cNvPr>
          <p:cNvSpPr txBox="1"/>
          <p:nvPr/>
        </p:nvSpPr>
        <p:spPr>
          <a:xfrm>
            <a:off x="603271" y="3191063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2DEBFC-815F-D5A1-90B2-DD05C17A3E37}"/>
              </a:ext>
            </a:extLst>
          </p:cNvPr>
          <p:cNvSpPr txBox="1"/>
          <p:nvPr/>
        </p:nvSpPr>
        <p:spPr>
          <a:xfrm>
            <a:off x="603271" y="3976936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8DB7B16-F458-C418-4551-5318CA67319B}"/>
              </a:ext>
            </a:extLst>
          </p:cNvPr>
          <p:cNvSpPr txBox="1"/>
          <p:nvPr/>
        </p:nvSpPr>
        <p:spPr>
          <a:xfrm>
            <a:off x="603271" y="4740866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1000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21957-9323-08ED-BBB4-EB60CD2E832A}"/>
              </a:ext>
            </a:extLst>
          </p:cNvPr>
          <p:cNvSpPr txBox="1"/>
          <p:nvPr/>
        </p:nvSpPr>
        <p:spPr>
          <a:xfrm>
            <a:off x="603271" y="5532712"/>
            <a:ext cx="160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5000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6186BCE-201E-945C-BEB5-12FD2B573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705" y="1070596"/>
            <a:ext cx="1634513" cy="1398704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92603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A4774-E90A-71D5-3815-85B836F4A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5CA4B-208C-131B-4240-6DB81498B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 – Do </a:t>
            </a:r>
            <a:r>
              <a:rPr lang="fr-FR" dirty="0" err="1"/>
              <a:t>until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B16160-F1A2-FC94-9491-BE3D0EB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39</a:t>
            </a:fld>
            <a:endParaRPr lang="fr-FR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1E33D58B-1B6D-3F9A-6823-ABF6E4627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Utiliser Do </a:t>
            </a:r>
            <a:r>
              <a:rPr lang="fr-FR" dirty="0" err="1"/>
              <a:t>Until</a:t>
            </a:r>
            <a:r>
              <a:rPr lang="fr-FR" dirty="0"/>
              <a:t> à bon escient</a:t>
            </a:r>
          </a:p>
          <a:p>
            <a:endParaRPr lang="fr-FR" dirty="0"/>
          </a:p>
          <a:p>
            <a:r>
              <a:rPr lang="fr-FR" dirty="0"/>
              <a:t>Attente d’un événement </a:t>
            </a:r>
          </a:p>
          <a:p>
            <a:pPr lvl="1"/>
            <a:r>
              <a:rPr lang="fr-FR" dirty="0"/>
              <a:t>Exemple : Générer des nombres aléatoires jusqu’à générer un 100</a:t>
            </a:r>
          </a:p>
          <a:p>
            <a:pPr lvl="1"/>
            <a:endParaRPr lang="fr-FR" dirty="0"/>
          </a:p>
          <a:p>
            <a:r>
              <a:rPr lang="fr-FR" dirty="0"/>
              <a:t>Exemple génération du tableau aléatoire du flow A</a:t>
            </a:r>
          </a:p>
        </p:txBody>
      </p:sp>
    </p:spTree>
    <p:extLst>
      <p:ext uri="{BB962C8B-B14F-4D97-AF65-F5344CB8AC3E}">
        <p14:creationId xmlns:p14="http://schemas.microsoft.com/office/powerpoint/2010/main" val="36665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865604" y="408350"/>
            <a:ext cx="6447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CALL FOR SPEAKER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DE8EFB-3071-468A-AB67-58360A8FD1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10" y="1673543"/>
            <a:ext cx="4223197" cy="422319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E112C0A-D15A-43D8-8528-EC55C1F7BF1E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Envie de participer et proposer une session speaker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C'est ouvert à tous et gratuit!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Déposes ton sujet de session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(15 à 20 min ) via ce formulaire &gt;&gt;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te recontactera.</a:t>
            </a:r>
          </a:p>
        </p:txBody>
      </p:sp>
    </p:spTree>
    <p:extLst>
      <p:ext uri="{BB962C8B-B14F-4D97-AF65-F5344CB8AC3E}">
        <p14:creationId xmlns:p14="http://schemas.microsoft.com/office/powerpoint/2010/main" val="3815452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3ED75-1837-AB85-88BA-81727DB3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 – Quand utiliser les variables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1811BE-67F5-44B5-F9E7-D650EB86E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Quand vous n’avez pas le choix</a:t>
            </a:r>
          </a:p>
          <a:p>
            <a:endParaRPr lang="fr-FR" dirty="0"/>
          </a:p>
          <a:p>
            <a:r>
              <a:rPr lang="fr-FR" dirty="0"/>
              <a:t>Log d’une exécution construit au fur et à mesure</a:t>
            </a:r>
          </a:p>
          <a:p>
            <a:endParaRPr lang="fr-FR" dirty="0"/>
          </a:p>
          <a:p>
            <a:r>
              <a:rPr lang="fr-FR" dirty="0"/>
              <a:t>Exemple sur flux 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062404-51D0-4970-FF4C-5B054C4B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567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FDD4B-ECAD-4AEB-B36A-2D862E588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EEF660-B539-C97B-EE8F-8FB00608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6FB1FB-569A-204A-BD85-1BBDC99EC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 défaut, utiliser des messages</a:t>
            </a:r>
          </a:p>
          <a:p>
            <a:endParaRPr lang="fr-FR" dirty="0"/>
          </a:p>
          <a:p>
            <a:r>
              <a:rPr lang="fr-FR" dirty="0"/>
              <a:t>Se former sur </a:t>
            </a:r>
            <a:r>
              <a:rPr lang="fr-FR" dirty="0" err="1"/>
              <a:t>Xpath</a:t>
            </a:r>
            <a:endParaRPr lang="fr-FR" dirty="0"/>
          </a:p>
          <a:p>
            <a:endParaRPr lang="fr-FR" dirty="0"/>
          </a:p>
          <a:p>
            <a:r>
              <a:rPr lang="fr-FR" dirty="0"/>
              <a:t>N’utiliser les variables et les boucles Do </a:t>
            </a:r>
            <a:r>
              <a:rPr lang="fr-FR" dirty="0" err="1"/>
              <a:t>Until</a:t>
            </a:r>
            <a:r>
              <a:rPr lang="fr-FR" dirty="0"/>
              <a:t> que lorsque c’est nécessaire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1DCF8B-7648-E9C8-7B98-EF781A7B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181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Nouveautés, liens pratiques, …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37891"/>
            <a:ext cx="7825160" cy="1213802"/>
          </a:xfrm>
        </p:spPr>
        <p:txBody>
          <a:bodyPr>
            <a:normAutofit/>
          </a:bodyPr>
          <a:lstStyle/>
          <a:p>
            <a:r>
              <a:rPr lang="fr-FR" sz="2800"/>
              <a:t>Echanger librement avec les experts de la communauté Francophone Power Platform,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3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0"/>
    </mc:Choice>
    <mc:Fallback xmlns="">
      <p:transition spd="slow" advTm="468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400F5-780F-BB05-58D2-4A28851F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Remplir un formulaire avec un copier coller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B6094-B5FF-B60D-5EFC-F6A9B263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6906" y="1483360"/>
            <a:ext cx="3536894" cy="4693603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Fonctionnalités du produit &gt; &gt; section d’assistance pour remplir le formulaire AI :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Dans le champ</a:t>
            </a:r>
            <a:r>
              <a:rPr lang="fr-FR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Activer cette fonctionnalité pour</a:t>
            </a: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assurez-vous que </a:t>
            </a:r>
            <a:r>
              <a:rPr lang="fr-FR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l’option Tous les utilisateurs est immédiatement</a:t>
            </a: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sélectionnée.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Définissez </a:t>
            </a:r>
            <a:r>
              <a:rPr lang="fr-FR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l’option Activer le collage intelligent (préversion) </a:t>
            </a: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sur Activé.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2517F2-A78F-2536-DE89-3F62E52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43</a:t>
            </a:fld>
            <a:endParaRPr lang="fr-FR"/>
          </a:p>
        </p:txBody>
      </p:sp>
      <p:pic>
        <p:nvPicPr>
          <p:cNvPr id="1026" name="Picture 2" descr="Image Gif animée">
            <a:extLst>
              <a:ext uri="{FF2B5EF4-FFF2-40B4-BE49-F238E27FC236}">
                <a16:creationId xmlns:a16="http://schemas.microsoft.com/office/drawing/2014/main" id="{D03408CA-805C-1274-7CB0-83A8E3922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5" y="1683142"/>
            <a:ext cx="7419702" cy="379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044E3C-272B-C2D0-BE71-1BAB06B0F40E}"/>
              </a:ext>
            </a:extLst>
          </p:cNvPr>
          <p:cNvSpPr txBox="1"/>
          <p:nvPr/>
        </p:nvSpPr>
        <p:spPr>
          <a:xfrm>
            <a:off x="495637" y="5481875"/>
            <a:ext cx="6849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New smart paste makes filling forms as easy as copy &amp; paste - Microsoft Power Platform Blog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1760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400F5-780F-BB05-58D2-4A28851F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Intégrer Git à la Power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B6094-B5FF-B60D-5EFC-F6A9B263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0194" y="1483360"/>
            <a:ext cx="3973190" cy="4693603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L’intégration Git offre une expérience simplifiée aux développeurs et aux développeurs citoyens pour créer des solutions ensemble en utilisant les mêmes processus de développement et les mêmes bonnes pratiques.</a:t>
            </a:r>
          </a:p>
          <a:p>
            <a:r>
              <a:rPr lang="fr-FR" dirty="0"/>
              <a:t>Disponible aux US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2517F2-A78F-2536-DE89-3F62E52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44</a:t>
            </a:fld>
            <a:endParaRPr lang="fr-FR"/>
          </a:p>
        </p:txBody>
      </p:sp>
      <p:pic>
        <p:nvPicPr>
          <p:cNvPr id="2050" name="Picture 2" descr="Image Gif animée">
            <a:extLst>
              <a:ext uri="{FF2B5EF4-FFF2-40B4-BE49-F238E27FC236}">
                <a16:creationId xmlns:a16="http://schemas.microsoft.com/office/drawing/2014/main" id="{BEDC4B27-0A5D-86A5-3027-7384AEF4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69" y="1634591"/>
            <a:ext cx="7148597" cy="415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BD91CDA-4022-ECF8-C8BA-3841437B6FCB}"/>
              </a:ext>
            </a:extLst>
          </p:cNvPr>
          <p:cNvSpPr txBox="1"/>
          <p:nvPr/>
        </p:nvSpPr>
        <p:spPr>
          <a:xfrm>
            <a:off x="3060812" y="6106166"/>
            <a:ext cx="7928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https://learn.microsoft.com/power-platform/alm/git-integration/connecting-to-git#connect-dataverse-to-git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1491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400F5-780F-BB05-58D2-4A28851F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Copilot</a:t>
            </a:r>
            <a:r>
              <a:rPr lang="fr-FR" dirty="0"/>
              <a:t> pour expliquer les formules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B6094-B5FF-B60D-5EFC-F6A9B263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9666" y="1483360"/>
            <a:ext cx="3294133" cy="4693603"/>
          </a:xfrm>
        </p:spPr>
        <p:txBody>
          <a:bodyPr>
            <a:normAutofit fontScale="92500" lnSpcReduction="20000"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Pour activer la fonctionnalité de création d’une formule, activez l’indicateur «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Copilot</a:t>
            </a: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pour les formules » dans les paramètres de l’application canevas &gt; les mises à jour &gt; préversion.</a:t>
            </a:r>
          </a:p>
          <a:p>
            <a:r>
              <a:rPr lang="fr-FR" dirty="0">
                <a:solidFill>
                  <a:srgbClr val="000000"/>
                </a:solidFill>
                <a:latin typeface="Segoe UI" panose="020B0502040204020203" pitchFamily="34" charset="0"/>
              </a:rPr>
              <a:t>Prise en charge dans 18 langues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2517F2-A78F-2536-DE89-3F62E52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45</a:t>
            </a:fld>
            <a:endParaRPr lang="fr-FR"/>
          </a:p>
        </p:txBody>
      </p:sp>
      <p:pic>
        <p:nvPicPr>
          <p:cNvPr id="3074" name="Picture 2" descr="Image Gif animée">
            <a:extLst>
              <a:ext uri="{FF2B5EF4-FFF2-40B4-BE49-F238E27FC236}">
                <a16:creationId xmlns:a16="http://schemas.microsoft.com/office/drawing/2014/main" id="{C0FAED1A-9922-F097-C9CA-8EB60682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2" y="1483360"/>
            <a:ext cx="7321606" cy="413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5975D47-4CD9-CF40-3113-CA92C5BC494B}"/>
              </a:ext>
            </a:extLst>
          </p:cNvPr>
          <p:cNvSpPr txBox="1"/>
          <p:nvPr/>
        </p:nvSpPr>
        <p:spPr>
          <a:xfrm>
            <a:off x="2856824" y="6106166"/>
            <a:ext cx="6849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La création et l’explication de formules avec </a:t>
            </a:r>
            <a:r>
              <a:rPr lang="fr-FR" dirty="0" err="1">
                <a:hlinkClick r:id="rId3"/>
              </a:rPr>
              <a:t>Copilot</a:t>
            </a:r>
            <a:r>
              <a:rPr lang="fr-FR" dirty="0">
                <a:hlinkClick r:id="rId3"/>
              </a:rPr>
              <a:t> sont désormais encore plus faciles - Microsoft Power Platform Blog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312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400F5-780F-BB05-58D2-4A28851F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des agents avec </a:t>
            </a:r>
            <a:r>
              <a:rPr lang="fr-FR" dirty="0" err="1"/>
              <a:t>Copilot</a:t>
            </a:r>
            <a:r>
              <a:rPr lang="fr-FR" dirty="0"/>
              <a:t> Studio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B6094-B5FF-B60D-5EFC-F6A9B263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3876" y="1483360"/>
            <a:ext cx="3530488" cy="4693603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Les utilisateurs peuvent concevoir un agent pour détecter des événements sélectionnés, comme l’arrivée d’un e-mail, y répondre, puis utiliser l’IA générative pour déclencher une chaîne d’actions afin d’orchestrer une série de processus métier complexes et de longue durée.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2517F2-A78F-2536-DE89-3F62E52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46</a:t>
            </a:fld>
            <a:endParaRPr lang="fr-FR"/>
          </a:p>
        </p:txBody>
      </p:sp>
      <p:pic>
        <p:nvPicPr>
          <p:cNvPr id="4098" name="Picture 2" descr="Interface utilisateur graphique">
            <a:extLst>
              <a:ext uri="{FF2B5EF4-FFF2-40B4-BE49-F238E27FC236}">
                <a16:creationId xmlns:a16="http://schemas.microsoft.com/office/drawing/2014/main" id="{8BC7C347-26C5-2071-BD0B-D4A3287F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6" y="1408014"/>
            <a:ext cx="7596129" cy="452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AD6E56-8AEB-0E50-7736-EB649BAD57BB}"/>
              </a:ext>
            </a:extLst>
          </p:cNvPr>
          <p:cNvSpPr txBox="1"/>
          <p:nvPr/>
        </p:nvSpPr>
        <p:spPr>
          <a:xfrm>
            <a:off x="2729039" y="6106166"/>
            <a:ext cx="6849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3"/>
              </a:rPr>
              <a:t>Unlocking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autonomous</a:t>
            </a:r>
            <a:r>
              <a:rPr lang="fr-FR" dirty="0">
                <a:hlinkClick r:id="rId3"/>
              </a:rPr>
              <a:t> agent </a:t>
            </a:r>
            <a:r>
              <a:rPr lang="fr-FR" dirty="0" err="1">
                <a:hlinkClick r:id="rId3"/>
              </a:rPr>
              <a:t>capabilities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with</a:t>
            </a:r>
            <a:r>
              <a:rPr lang="fr-FR" dirty="0">
                <a:hlinkClick r:id="rId3"/>
              </a:rPr>
              <a:t> Microsoft </a:t>
            </a:r>
            <a:r>
              <a:rPr lang="fr-FR" dirty="0" err="1">
                <a:hlinkClick r:id="rId3"/>
              </a:rPr>
              <a:t>Copilot</a:t>
            </a:r>
            <a:r>
              <a:rPr lang="fr-FR" dirty="0">
                <a:hlinkClick r:id="rId3"/>
              </a:rPr>
              <a:t> Studio | Microsoft </a:t>
            </a:r>
            <a:r>
              <a:rPr lang="fr-FR" dirty="0" err="1">
                <a:hlinkClick r:id="rId3"/>
              </a:rPr>
              <a:t>Copilot</a:t>
            </a:r>
            <a:r>
              <a:rPr lang="fr-FR" dirty="0">
                <a:hlinkClick r:id="rId3"/>
              </a:rPr>
              <a:t> Blog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0303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400F5-780F-BB05-58D2-4A28851F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Conservation long terme en GA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B6094-B5FF-B60D-5EFC-F6A9B263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694" y="1483360"/>
            <a:ext cx="3486685" cy="469360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Economie de 50% sur l’espace de stockage</a:t>
            </a:r>
          </a:p>
          <a:p>
            <a:r>
              <a:rPr lang="fr-FR" dirty="0"/>
              <a:t>72 à 96 Heures pour d’exécution + 24H pour la mise à jour des rapports</a:t>
            </a:r>
          </a:p>
          <a:p>
            <a:r>
              <a:rPr lang="fr-FR" dirty="0"/>
              <a:t>Conservation dans un Lac de donnée propre à </a:t>
            </a:r>
            <a:r>
              <a:rPr lang="fr-FR" dirty="0" err="1"/>
              <a:t>Dataverse</a:t>
            </a:r>
            <a:endParaRPr lang="fr-FR" dirty="0"/>
          </a:p>
          <a:p>
            <a:r>
              <a:rPr lang="fr-FR" dirty="0"/>
              <a:t>Retour en arrière : non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2517F2-A78F-2536-DE89-3F62E52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47</a:t>
            </a:fld>
            <a:endParaRPr lang="fr-FR"/>
          </a:p>
        </p:txBody>
      </p:sp>
      <p:pic>
        <p:nvPicPr>
          <p:cNvPr id="1026" name="Picture 2" descr="Propriété de table de rétention des données à long terme">
            <a:extLst>
              <a:ext uri="{FF2B5EF4-FFF2-40B4-BE49-F238E27FC236}">
                <a16:creationId xmlns:a16="http://schemas.microsoft.com/office/drawing/2014/main" id="{349AA927-44CB-B7F2-6145-CF672B03F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0" y="1318047"/>
            <a:ext cx="7583918" cy="48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3EA6443-50E8-1129-4E98-522E46621B89}"/>
              </a:ext>
            </a:extLst>
          </p:cNvPr>
          <p:cNvSpPr txBox="1"/>
          <p:nvPr/>
        </p:nvSpPr>
        <p:spPr>
          <a:xfrm>
            <a:off x="2671272" y="6239589"/>
            <a:ext cx="7891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Définir une stratégie de conservation des données pour une table - Power Apps | Microsoft </a:t>
            </a:r>
            <a:r>
              <a:rPr lang="fr-FR" dirty="0" err="1">
                <a:hlinkClick r:id="rId3"/>
              </a:rPr>
              <a:t>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9723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400F5-780F-BB05-58D2-4A28851F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HUB bibliothèque de prompt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B6094-B5FF-B60D-5EFC-F6A9B263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904" y="1418046"/>
            <a:ext cx="4406069" cy="4693603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rgbClr val="000000"/>
                </a:solidFill>
                <a:latin typeface="Segoe UI" panose="020B0502040204020203" pitchFamily="34" charset="0"/>
              </a:rPr>
              <a:t>B</a:t>
            </a: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ibliothèque d’invites fournit une collection d’invites prédéfinies, servant de </a:t>
            </a:r>
            <a:r>
              <a:rPr lang="fr-FR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modèles pour accélérer la création de modèles d’IA</a:t>
            </a: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</a:t>
            </a:r>
          </a:p>
          <a:p>
            <a:r>
              <a:rPr lang="fr-FR" dirty="0">
                <a:solidFill>
                  <a:srgbClr val="000000"/>
                </a:solidFill>
                <a:latin typeface="Segoe UI" panose="020B0502040204020203" pitchFamily="34" charset="0"/>
              </a:rPr>
              <a:t>M</a:t>
            </a: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odifier les modèles en fonction de vos besoins spécifiques, en ajustant le langage, le ton et les détails pour correspondre aux normes et aux exigences de l’organisation.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2517F2-A78F-2536-DE89-3F62E52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48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457A6EF-FD3B-62E9-A679-FF650A7C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1" y="1557080"/>
            <a:ext cx="7116966" cy="354676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71BD97C-A09A-8748-EA5B-9318C19699DE}"/>
              </a:ext>
            </a:extLst>
          </p:cNvPr>
          <p:cNvSpPr txBox="1"/>
          <p:nvPr/>
        </p:nvSpPr>
        <p:spPr>
          <a:xfrm>
            <a:off x="707708" y="5465318"/>
            <a:ext cx="6848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Boostez la productivité : automatisez les e-mails, les documents et les images avec Microsoft AI Builder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1055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1285851" y="408350"/>
            <a:ext cx="9607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SATISFAIT ? UNE REMARQUE 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1789071-F8C2-4982-B097-5B35F10D12D6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Votre avis nous intéresse 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Répondez à l’enquête via ce formulaire (1 min)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adapte le format et les sujets en fonction de vos retours 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Un grand Merci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5246EE-92BF-473B-8BD9-82A97324B5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53" y="1496629"/>
            <a:ext cx="5020763" cy="50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fr-FR" sz="3600" dirty="0"/>
              <a:t>Optimiser l'usage de vos licences Power Platform.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7825160" cy="2450405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2400" b="0" i="0" dirty="0">
                <a:effectLst/>
                <a:latin typeface="-apple-system"/>
              </a:rPr>
              <a:t>Comment maximiser la valeur de vos licences et réduire les coûts grâce à des scénarios concrets.</a:t>
            </a: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8" y="3602037"/>
            <a:ext cx="2686598" cy="2853083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fr-FR" sz="2800" dirty="0">
                <a:latin typeface="Bahnschrift Light SemiCondensed"/>
                <a:cs typeface="Segoe UI"/>
              </a:rPr>
              <a:t>Nada Brisville</a:t>
            </a:r>
            <a:br>
              <a:rPr lang="fr-FR" sz="2800" dirty="0">
                <a:latin typeface="Bahnschrift Light SemiCondensed"/>
                <a:cs typeface="Segoe UI"/>
              </a:rPr>
            </a:br>
            <a:br>
              <a:rPr lang="fr-FR" sz="2800" dirty="0">
                <a:latin typeface="Bahnschrift Light SemiCondensed"/>
                <a:cs typeface="Segoe UI"/>
              </a:rPr>
            </a:br>
            <a:r>
              <a:rPr lang="it-IT" sz="2000" dirty="0">
                <a:latin typeface="Bahnschrift Light SemiCondensed"/>
                <a:cs typeface="Segoe UI"/>
              </a:rPr>
              <a:t>Low Code Apps, Automation and AI Evangelist | Power Platform | Ex Microsoft</a:t>
            </a:r>
            <a:endParaRPr lang="en-US" sz="1600" dirty="0">
              <a:latin typeface="Bahnschrift Light SemiCondensed"/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084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AC059D25-7A38-43A3-8E8B-18133EEDD495}"/>
              </a:ext>
            </a:extLst>
          </p:cNvPr>
          <p:cNvGrpSpPr/>
          <p:nvPr/>
        </p:nvGrpSpPr>
        <p:grpSpPr>
          <a:xfrm>
            <a:off x="5109594" y="5377757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261B27-14F1-4265-87BD-1912292B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93546697-4A19-47AD-A83F-AA8303523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7C1C04E-B621-48BB-B503-C71A47A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FEE567DB-C1C8-4767-8921-1DC7CAAE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E808B56-17CD-457A-A29D-52C2411EB2F0}"/>
              </a:ext>
            </a:extLst>
          </p:cNvPr>
          <p:cNvGrpSpPr/>
          <p:nvPr/>
        </p:nvGrpSpPr>
        <p:grpSpPr>
          <a:xfrm>
            <a:off x="153039" y="4023815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7233D227-EBB8-4F5D-88D1-F57DB65EB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5139FC1-F8C5-48DD-AF58-E3E771AC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77B70F66-F788-468C-AC9E-376F92E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2799E89-1C5C-409C-9CA2-264639973365}"/>
              </a:ext>
            </a:extLst>
          </p:cNvPr>
          <p:cNvGrpSpPr/>
          <p:nvPr/>
        </p:nvGrpSpPr>
        <p:grpSpPr>
          <a:xfrm>
            <a:off x="7268162" y="-261344"/>
            <a:ext cx="2587071" cy="1911793"/>
            <a:chOff x="7302905" y="888738"/>
            <a:chExt cx="2587071" cy="1911793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223085C-334F-47DB-B166-DF7E295A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7666DF7-B360-4ED4-A71D-F6F81731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9A646E4D-3661-4694-AEF3-C7BCD918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F72912-2E4A-42A8-9959-ED66404892CF}"/>
              </a:ext>
            </a:extLst>
          </p:cNvPr>
          <p:cNvGrpSpPr/>
          <p:nvPr/>
        </p:nvGrpSpPr>
        <p:grpSpPr>
          <a:xfrm>
            <a:off x="2161375" y="269286"/>
            <a:ext cx="2340716" cy="1719715"/>
            <a:chOff x="62249" y="880925"/>
            <a:chExt cx="2340716" cy="1719715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17FD919-4F24-496E-B171-654F5FF4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6A08DBE-5EB0-41B3-AE0B-13F658ED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D3D168D3-B082-4C18-A54B-5332E184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6BD30A42-7C73-4575-AB8C-7521B8DE3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85468" y="3160449"/>
            <a:ext cx="491259" cy="491259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02CCCE3F-971A-4CBC-BD1E-15B4E9E49E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0118" y="3166015"/>
            <a:ext cx="491259" cy="49125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A076493A-E0BD-4EF7-8750-7745B20194A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10291" y="3166015"/>
            <a:ext cx="491259" cy="491259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04228E97-B42F-4AC5-8A3E-84D4D594B3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70344" y="3166439"/>
            <a:ext cx="490835" cy="49083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121C0080-57A8-4898-95D2-246BCAD3BF04}"/>
              </a:ext>
            </a:extLst>
          </p:cNvPr>
          <p:cNvGrpSpPr/>
          <p:nvPr/>
        </p:nvGrpSpPr>
        <p:grpSpPr>
          <a:xfrm>
            <a:off x="10253480" y="3681339"/>
            <a:ext cx="1755853" cy="1576168"/>
            <a:chOff x="10854242" y="1455130"/>
            <a:chExt cx="1238155" cy="1111451"/>
          </a:xfrm>
          <a:solidFill>
            <a:srgbClr val="0B556A">
              <a:alpha val="55000"/>
            </a:srgbClr>
          </a:solidFill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279CC21-417E-415C-91CA-A8445BDB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141692" y="1488894"/>
              <a:ext cx="794518" cy="916751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4DE29018-59E4-4A9E-8A10-5004887A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634957" y="1455130"/>
              <a:ext cx="457440" cy="527815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94D5B2-00A2-4E6E-838C-8375387F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854242" y="1831917"/>
              <a:ext cx="636709" cy="734664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3FD1E243-BA9F-49AD-88A3-79F65572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25127" y="1487414"/>
              <a:ext cx="429460" cy="495531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82669D80-3993-4CEB-8E65-AA87D150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555336" y="2060315"/>
              <a:ext cx="429460" cy="495531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039521D-5521-4FA9-B27E-40DF9488BA9B}"/>
              </a:ext>
            </a:extLst>
          </p:cNvPr>
          <p:cNvSpPr txBox="1"/>
          <p:nvPr/>
        </p:nvSpPr>
        <p:spPr>
          <a:xfrm>
            <a:off x="2247549" y="2033253"/>
            <a:ext cx="6664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 Black" panose="020B0604020202020204" pitchFamily="2" charset="0"/>
              </a:rPr>
              <a:t>A  l’année  prochaine  !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D78EB7-563C-4025-87ED-8064992121A5}"/>
              </a:ext>
            </a:extLst>
          </p:cNvPr>
          <p:cNvSpPr txBox="1"/>
          <p:nvPr/>
        </p:nvSpPr>
        <p:spPr>
          <a:xfrm>
            <a:off x="834369" y="3863099"/>
            <a:ext cx="949036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Mercredi </a:t>
            </a: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29</a:t>
            </a:r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 janvier à </a:t>
            </a:r>
            <a:r>
              <a:rPr lang="fr-FR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13h</a:t>
            </a:r>
            <a:endParaRPr lang="fr-FR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/>
              <a:cs typeface="Segoe UI Semibold"/>
            </a:endParaRPr>
          </a:p>
        </p:txBody>
      </p:sp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256F5A27-48B0-1AE6-BE61-711E808F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725" y="3160449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1CEC5-BA51-9F99-D55F-A6CC1BD5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8D04C8-302C-E291-B38A-4CCBD0A4E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C816D0-8A7B-FF93-0C18-F865BB97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0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fr-FR" sz="4000" dirty="0"/>
              <a:t>Le bon usage des boucles dans Power Automate - des variables à la fonction Xpath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825160" cy="1935162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b="0" i="0" dirty="0">
                <a:effectLst/>
                <a:latin typeface="-apple-system"/>
              </a:rPr>
              <a:t>Bonnes pratiques &amp; Démo : Flux Power Automate avec les différentes façons de faire avec un grand nombre d'itérations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7" y="3602038"/>
            <a:ext cx="2954775" cy="2778442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  <a:t>Jean-Loup Meunier</a:t>
            </a:r>
            <a:b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</a:b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  <a:t>Consultant Office 365 - Power Platform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/>
              <a:ea typeface="+mn-ea"/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884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130E2-31D0-49AA-56C0-71171459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848993-8F5B-7F41-83B7-FE2B3B4B1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10799710" cy="4010297"/>
          </a:xfrm>
          <a:solidFill>
            <a:schemeClr val="bg1"/>
          </a:solidFill>
        </p:spPr>
        <p:txBody>
          <a:bodyPr/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Optimiser des boucles ?</a:t>
            </a:r>
          </a:p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A. Optimiser des opérations en masse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B. Optimiser la combinaison d’informations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C. Optimiser les conditions dans les boucles 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D. Quand utiliser des boucles Do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until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E. Quand utiliser les variables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77E596-30F7-D3DB-219F-8553CA3D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794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326A0-0A73-00FD-EBC7-E5B61BADE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6F9448-9F3A-58A3-1A10-59ADB63E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9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B501FD7-9CE1-FFFB-6EF4-D59C863C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90" y="105503"/>
            <a:ext cx="10722812" cy="987898"/>
          </a:xfrm>
        </p:spPr>
        <p:txBody>
          <a:bodyPr/>
          <a:lstStyle/>
          <a:p>
            <a:r>
              <a:rPr lang="fr-FR" dirty="0"/>
              <a:t>Optimiser des boucles ?</a:t>
            </a:r>
          </a:p>
        </p:txBody>
      </p:sp>
    </p:spTree>
    <p:extLst>
      <p:ext uri="{BB962C8B-B14F-4D97-AF65-F5344CB8AC3E}">
        <p14:creationId xmlns:p14="http://schemas.microsoft.com/office/powerpoint/2010/main" val="320563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0FDDD2F733E347B6C86CF7AC2D7005" ma:contentTypeVersion="13" ma:contentTypeDescription="Crée un document." ma:contentTypeScope="" ma:versionID="f2c2fc64a0fcfd9a077f2e7a7b4ee1b6">
  <xsd:schema xmlns:xsd="http://www.w3.org/2001/XMLSchema" xmlns:xs="http://www.w3.org/2001/XMLSchema" xmlns:p="http://schemas.microsoft.com/office/2006/metadata/properties" xmlns:ns2="5d8cb512-8caa-4c62-a230-b198bf2f1b24" xmlns:ns3="d846f08c-19f0-42fa-9c9e-63f1d88fd12e" targetNamespace="http://schemas.microsoft.com/office/2006/metadata/properties" ma:root="true" ma:fieldsID="c0f63f06624cfd5835755ad3f969342e" ns2:_="" ns3:_="">
    <xsd:import namespace="5d8cb512-8caa-4c62-a230-b198bf2f1b24"/>
    <xsd:import namespace="d846f08c-19f0-42fa-9c9e-63f1d88fd1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cb512-8caa-4c62-a230-b198bf2f1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c9f72b00-a6ac-4d45-8c7b-c16945e771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6f08c-19f0-42fa-9c9e-63f1d88fd12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20466ca-7a19-4d0a-a2d3-4329d9da2148}" ma:internalName="TaxCatchAll" ma:showField="CatchAllData" ma:web="d846f08c-19f0-42fa-9c9e-63f1d88fd1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cb512-8caa-4c62-a230-b198bf2f1b24">
      <Terms xmlns="http://schemas.microsoft.com/office/infopath/2007/PartnerControls"/>
    </lcf76f155ced4ddcb4097134ff3c332f>
    <TaxCatchAll xmlns="d846f08c-19f0-42fa-9c9e-63f1d88fd12e" xsi:nil="true"/>
  </documentManagement>
</p:properties>
</file>

<file path=customXml/itemProps1.xml><?xml version="1.0" encoding="utf-8"?>
<ds:datastoreItem xmlns:ds="http://schemas.openxmlformats.org/officeDocument/2006/customXml" ds:itemID="{811488B3-2651-4A90-833C-2AC1E316D9D7}">
  <ds:schemaRefs>
    <ds:schemaRef ds:uri="5d8cb512-8caa-4c62-a230-b198bf2f1b24"/>
    <ds:schemaRef ds:uri="d846f08c-19f0-42fa-9c9e-63f1d88fd1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80EE8E1-327A-4CDF-BD4F-6C5C8D6E4E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18C74F-8C52-466E-A10D-4AD6BA5C27E3}">
  <ds:schemaRefs>
    <ds:schemaRef ds:uri="5d8cb512-8caa-4c62-a230-b198bf2f1b24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d846f08c-19f0-42fa-9c9e-63f1d88fd12e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5b018828-7de2-4a4d-a6a3-c8b8e37ec00f}" enabled="1" method="Privileged" siteId="{8ff2b1a2-2b26-4d76-941e-32c976e307ce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5675</TotalTime>
  <Words>2568</Words>
  <Application>Microsoft Office PowerPoint</Application>
  <PresentationFormat>Grand écran</PresentationFormat>
  <Paragraphs>599</Paragraphs>
  <Slides>50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50</vt:i4>
      </vt:variant>
    </vt:vector>
  </HeadingPairs>
  <TitlesOfParts>
    <vt:vector size="63" baseType="lpstr">
      <vt:lpstr>-apple-system</vt:lpstr>
      <vt:lpstr>Arial</vt:lpstr>
      <vt:lpstr>Bahnschrift Light SemiCondensed</vt:lpstr>
      <vt:lpstr>Berlin Sans FB</vt:lpstr>
      <vt:lpstr>Berlin Sans FB Demi</vt:lpstr>
      <vt:lpstr>Calibri</vt:lpstr>
      <vt:lpstr>Calibri Light</vt:lpstr>
      <vt:lpstr>Congenial Black</vt:lpstr>
      <vt:lpstr>Consolas</vt:lpstr>
      <vt:lpstr>Segoe UI</vt:lpstr>
      <vt:lpstr>Segoe UI Semibold</vt:lpstr>
      <vt:lpstr>Thème Office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Optimiser l'usage de vos licences Power Platform.</vt:lpstr>
      <vt:lpstr>Présentation PowerPoint</vt:lpstr>
      <vt:lpstr>Le bon usage des boucles dans Power Automate - des variables à la fonction Xpath</vt:lpstr>
      <vt:lpstr>Plan</vt:lpstr>
      <vt:lpstr>Optimiser des boucles ?</vt:lpstr>
      <vt:lpstr>Optimiser des boucles ?</vt:lpstr>
      <vt:lpstr>Optimiser des boucles ?</vt:lpstr>
      <vt:lpstr>Cas A – La même action sur beaucoup d’éléments</vt:lpstr>
      <vt:lpstr>Cas A – La même action sur beaucoup d’éléments</vt:lpstr>
      <vt:lpstr>Cas A – La même action sur beaucoup d’éléments</vt:lpstr>
      <vt:lpstr>Cas A – Démonstration</vt:lpstr>
      <vt:lpstr>Cas A – Résultats – Durée de traitement</vt:lpstr>
      <vt:lpstr>Cas A – Résultats – Nombre d’actions</vt:lpstr>
      <vt:lpstr>Cas B – combiner des données</vt:lpstr>
      <vt:lpstr>Cas B – combiner des données</vt:lpstr>
      <vt:lpstr>Cas B – combiner des données</vt:lpstr>
      <vt:lpstr>Cas B – combiner des données</vt:lpstr>
      <vt:lpstr>Cas B – combiner des données</vt:lpstr>
      <vt:lpstr>Cas B – combiner des données</vt:lpstr>
      <vt:lpstr>Cas B – combiner des données</vt:lpstr>
      <vt:lpstr>Cas B – combiner des données</vt:lpstr>
      <vt:lpstr>Cas B – combiner des données</vt:lpstr>
      <vt:lpstr>Cas B – combiner des données</vt:lpstr>
      <vt:lpstr>Cas B – combiner des données</vt:lpstr>
      <vt:lpstr>Cas B – Démonstration</vt:lpstr>
      <vt:lpstr>Cas B – Résultats – Durée de traitement</vt:lpstr>
      <vt:lpstr>Cas B – Résultats – Nombre d’actions</vt:lpstr>
      <vt:lpstr>Cas C – Appliquer une logique en masse </vt:lpstr>
      <vt:lpstr>Cas C – Appliquer une logique en masse </vt:lpstr>
      <vt:lpstr>Cas C – Appliquer une logique en masse </vt:lpstr>
      <vt:lpstr>Cas C – Appliquer une logique en masse </vt:lpstr>
      <vt:lpstr>Cas C – Démonstration</vt:lpstr>
      <vt:lpstr>Cas C – Résultats – Durée de traitement</vt:lpstr>
      <vt:lpstr>Cas C – Résultats – Nombre d’actions</vt:lpstr>
      <vt:lpstr>D – Do until</vt:lpstr>
      <vt:lpstr>E – Quand utiliser les variables ?</vt:lpstr>
      <vt:lpstr>Synthèse</vt:lpstr>
      <vt:lpstr>Nouveautés, liens pratiques, …</vt:lpstr>
      <vt:lpstr>Remplir un formulaire avec un copier coller</vt:lpstr>
      <vt:lpstr>Intégrer Git à la Power Platform</vt:lpstr>
      <vt:lpstr>Copilot pour expliquer les formules</vt:lpstr>
      <vt:lpstr>Créer des agents avec Copilot Studio</vt:lpstr>
      <vt:lpstr>Conservation long terme en GA</vt:lpstr>
      <vt:lpstr>IA HUB bibliothèque de prompt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GALLIS</dc:creator>
  <cp:lastModifiedBy>David Vachala</cp:lastModifiedBy>
  <cp:revision>1</cp:revision>
  <dcterms:created xsi:type="dcterms:W3CDTF">2022-03-01T10:43:55Z</dcterms:created>
  <dcterms:modified xsi:type="dcterms:W3CDTF">2024-11-27T11:49:02Z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0x010100260FDDD2F733E347B6C86CF7AC2D7005</vt:lpwstr>
  </property>
  <property fmtid="{D5CDD505-2E9C-101B-9397-08002B2CF9AE}" pid="3" name="MediaServiceImageTags">
    <vt:lpwstr/>
  </property>
  <property fmtid="{D5CDD505-2E9C-101B-9397-08002B2CF9AE}" pid="4" name="MSIP_Label_defa4170-0d19-0005-0004-bc88714345d2_Name">
    <vt:lpwstr>defa4170-0d19-0005-0004-bc88714345d2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2023-05-30T21:27:25Z</vt:lpwstr>
  </property>
  <property fmtid="{D5CDD505-2E9C-101B-9397-08002B2CF9AE}" pid="7" name="MSIP_Label_defa4170-0d19-0005-0004-bc88714345d2_ContentBits">
    <vt:lpwstr>0</vt:lpwstr>
  </property>
  <property fmtid="{D5CDD505-2E9C-101B-9397-08002B2CF9AE}" pid="8" name="MSIP_Label_defa4170-0d19-0005-0004-bc88714345d2_ActionId">
    <vt:lpwstr>8d6a0b0b-83e3-4985-80b5-c82a3ebc6303</vt:lpwstr>
  </property>
  <property fmtid="{D5CDD505-2E9C-101B-9397-08002B2CF9AE}" pid="9" name="MSIP_Label_defa4170-0d19-0005-0004-bc88714345d2_SiteId">
    <vt:lpwstr>f4b283ed-f5b9-4bbb-9f0d-086957909c68</vt:lpwstr>
  </property>
  <property fmtid="{D5CDD505-2E9C-101B-9397-08002B2CF9AE}" pid="10" name="MSIP_Label_defa4170-0d19-0005-0004-bc88714345d2_Method">
    <vt:lpwstr>Standard</vt:lpwstr>
  </property>
</Properties>
</file>